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6" r:id="rId1"/>
    <p:sldMasterId id="2147483697" r:id="rId2"/>
  </p:sldMasterIdLst>
  <p:notesMasterIdLst>
    <p:notesMasterId r:id="rId37"/>
  </p:notesMasterIdLst>
  <p:sldIdLst>
    <p:sldId id="727" r:id="rId3"/>
    <p:sldId id="733" r:id="rId4"/>
    <p:sldId id="695" r:id="rId5"/>
    <p:sldId id="720" r:id="rId6"/>
    <p:sldId id="696" r:id="rId7"/>
    <p:sldId id="721" r:id="rId8"/>
    <p:sldId id="723" r:id="rId9"/>
    <p:sldId id="697" r:id="rId10"/>
    <p:sldId id="724" r:id="rId11"/>
    <p:sldId id="734" r:id="rId12"/>
    <p:sldId id="698" r:id="rId13"/>
    <p:sldId id="699" r:id="rId14"/>
    <p:sldId id="700" r:id="rId15"/>
    <p:sldId id="725" r:id="rId16"/>
    <p:sldId id="701" r:id="rId17"/>
    <p:sldId id="702" r:id="rId18"/>
    <p:sldId id="703" r:id="rId19"/>
    <p:sldId id="704" r:id="rId20"/>
    <p:sldId id="705" r:id="rId21"/>
    <p:sldId id="706" r:id="rId22"/>
    <p:sldId id="728" r:id="rId23"/>
    <p:sldId id="729" r:id="rId24"/>
    <p:sldId id="726" r:id="rId25"/>
    <p:sldId id="707" r:id="rId26"/>
    <p:sldId id="708" r:id="rId27"/>
    <p:sldId id="709" r:id="rId28"/>
    <p:sldId id="710" r:id="rId29"/>
    <p:sldId id="711" r:id="rId30"/>
    <p:sldId id="712" r:id="rId31"/>
    <p:sldId id="713" r:id="rId32"/>
    <p:sldId id="730" r:id="rId33"/>
    <p:sldId id="731" r:id="rId34"/>
    <p:sldId id="732" r:id="rId35"/>
    <p:sldId id="265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hiannon Maynes" initials="RM" lastIdx="1" clrIdx="0">
    <p:extLst>
      <p:ext uri="{19B8F6BF-5375-455C-9EA6-DF929625EA0E}">
        <p15:presenceInfo xmlns:p15="http://schemas.microsoft.com/office/powerpoint/2012/main" userId="S::uqrmayn1@uq.edu.au::a79cb1c4-5aff-427b-accd-41ede3f1e1bf" providerId="AD"/>
      </p:ext>
    </p:extLst>
  </p:cmAuthor>
  <p:cmAuthor id="2" name="Jack Stubbs" initials="JS" lastIdx="3" clrIdx="1">
    <p:extLst>
      <p:ext uri="{19B8F6BF-5375-455C-9EA6-DF929625EA0E}">
        <p15:presenceInfo xmlns:p15="http://schemas.microsoft.com/office/powerpoint/2012/main" userId="S::uqjstubb@uq.edu.au::b371b252-8036-48cb-b01b-573b753a7354" providerId="AD"/>
      </p:ext>
    </p:extLst>
  </p:cmAuthor>
  <p:cmAuthor id="3" name="Jelena Christina Price" initials="JCP" lastIdx="1" clrIdx="2">
    <p:extLst>
      <p:ext uri="{19B8F6BF-5375-455C-9EA6-DF929625EA0E}">
        <p15:presenceInfo xmlns:p15="http://schemas.microsoft.com/office/powerpoint/2012/main" userId="S::uqjpri10@uq.edu.au::9ea47be3-cd96-477a-a04b-d45e5d1fe9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490"/>
    <a:srgbClr val="D7D1CC"/>
    <a:srgbClr val="962A8B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D8F66-6B61-8DE9-8290-FB2D9081AA3B}" v="3" dt="2024-02-21T01:51:33.740"/>
  </p1510:revLst>
</p1510:revInfo>
</file>

<file path=ppt/tableStyles.xml><?xml version="1.0" encoding="utf-8"?>
<a:tblStyleLst xmlns:a="http://schemas.openxmlformats.org/drawingml/2006/main" def="{99FA1F31-1679-457D-9DF4-4C019C10AFB9}">
  <a:tblStyle styleId="{99FA1F31-1679-457D-9DF4-4C019C10AF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C"/>
          </a:solidFill>
        </a:fill>
      </a:tcStyle>
    </a:wholeTbl>
    <a:band1H>
      <a:tcTxStyle/>
      <a:tcStyle>
        <a:tcBdr/>
        <a:fill>
          <a:solidFill>
            <a:srgbClr val="CFCB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CB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51247A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51247A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1247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1247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1CBE93-3395-499F-891D-B8898EB6C26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C"/>
          </a:solidFill>
        </a:fill>
      </a:tcStyle>
    </a:wholeTbl>
    <a:band1H>
      <a:tcTxStyle/>
      <a:tcStyle>
        <a:tcBdr/>
        <a:fill>
          <a:solidFill>
            <a:srgbClr val="CFCB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CB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76"/>
  </p:normalViewPr>
  <p:slideViewPr>
    <p:cSldViewPr snapToGrid="0">
      <p:cViewPr varScale="1">
        <p:scale>
          <a:sx n="82" d="100"/>
          <a:sy n="82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tian Li" userId="S::uqyli65@uq.edu.au::9da4bd64-fc5b-499c-9f5b-c9661865b2b9" providerId="AD" clId="Web-{6C9A88F5-3A7D-FD93-1392-2F4E899099A8}"/>
    <pc:docChg chg="modSld">
      <pc:chgData name="Yatian Li" userId="S::uqyli65@uq.edu.au::9da4bd64-fc5b-499c-9f5b-c9661865b2b9" providerId="AD" clId="Web-{6C9A88F5-3A7D-FD93-1392-2F4E899099A8}" dt="2022-03-21T02:42:33.794" v="7" actId="20577"/>
      <pc:docMkLst>
        <pc:docMk/>
      </pc:docMkLst>
      <pc:sldChg chg="modSp">
        <pc:chgData name="Yatian Li" userId="S::uqyli65@uq.edu.au::9da4bd64-fc5b-499c-9f5b-c9661865b2b9" providerId="AD" clId="Web-{6C9A88F5-3A7D-FD93-1392-2F4E899099A8}" dt="2022-03-21T02:39:22.587" v="5" actId="20577"/>
        <pc:sldMkLst>
          <pc:docMk/>
          <pc:sldMk cId="3829676577" sldId="701"/>
        </pc:sldMkLst>
        <pc:spChg chg="mod">
          <ac:chgData name="Yatian Li" userId="S::uqyli65@uq.edu.au::9da4bd64-fc5b-499c-9f5b-c9661865b2b9" providerId="AD" clId="Web-{6C9A88F5-3A7D-FD93-1392-2F4E899099A8}" dt="2022-03-21T02:39:22.587" v="5" actId="20577"/>
          <ac:spMkLst>
            <pc:docMk/>
            <pc:sldMk cId="3829676577" sldId="701"/>
            <ac:spMk id="14" creationId="{FEB90FCC-3EED-3640-8C1F-753D5442CBAC}"/>
          </ac:spMkLst>
        </pc:spChg>
      </pc:sldChg>
      <pc:sldChg chg="modSp">
        <pc:chgData name="Yatian Li" userId="S::uqyli65@uq.edu.au::9da4bd64-fc5b-499c-9f5b-c9661865b2b9" providerId="AD" clId="Web-{6C9A88F5-3A7D-FD93-1392-2F4E899099A8}" dt="2022-03-21T02:42:33.794" v="7" actId="20577"/>
        <pc:sldMkLst>
          <pc:docMk/>
          <pc:sldMk cId="3079287571" sldId="702"/>
        </pc:sldMkLst>
        <pc:spChg chg="mod">
          <ac:chgData name="Yatian Li" userId="S::uqyli65@uq.edu.au::9da4bd64-fc5b-499c-9f5b-c9661865b2b9" providerId="AD" clId="Web-{6C9A88F5-3A7D-FD93-1392-2F4E899099A8}" dt="2022-03-21T02:42:33.794" v="7" actId="20577"/>
          <ac:spMkLst>
            <pc:docMk/>
            <pc:sldMk cId="3079287571" sldId="702"/>
            <ac:spMk id="24" creationId="{45E20D1E-D880-E845-8FBE-3885D933992E}"/>
          </ac:spMkLst>
        </pc:spChg>
      </pc:sldChg>
    </pc:docChg>
  </pc:docChgLst>
  <pc:docChgLst>
    <pc:chgData name="Jelena Christina Price" userId="9ea47be3-cd96-477a-a04b-d45e5d1fe9ee" providerId="ADAL" clId="{2C91B826-E9DA-114B-B2EE-A809A743C25D}"/>
    <pc:docChg chg="undo redo custSel modSld">
      <pc:chgData name="Jelena Christina Price" userId="9ea47be3-cd96-477a-a04b-d45e5d1fe9ee" providerId="ADAL" clId="{2C91B826-E9DA-114B-B2EE-A809A743C25D}" dt="2020-08-18T11:45:10.595" v="2069" actId="14734"/>
      <pc:docMkLst>
        <pc:docMk/>
      </pc:docMkLst>
      <pc:sldChg chg="addSp modSp mod">
        <pc:chgData name="Jelena Christina Price" userId="9ea47be3-cd96-477a-a04b-d45e5d1fe9ee" providerId="ADAL" clId="{2C91B826-E9DA-114B-B2EE-A809A743C25D}" dt="2020-08-18T11:07:11.370" v="1799" actId="5793"/>
        <pc:sldMkLst>
          <pc:docMk/>
          <pc:sldMk cId="4085245493" sldId="698"/>
        </pc:sldMkLst>
        <pc:spChg chg="add mod">
          <ac:chgData name="Jelena Christina Price" userId="9ea47be3-cd96-477a-a04b-d45e5d1fe9ee" providerId="ADAL" clId="{2C91B826-E9DA-114B-B2EE-A809A743C25D}" dt="2020-08-18T11:07:11.370" v="1799" actId="5793"/>
          <ac:spMkLst>
            <pc:docMk/>
            <pc:sldMk cId="4085245493" sldId="698"/>
            <ac:spMk id="2" creationId="{A0FB2ACE-A624-2942-9E9A-7291848DD610}"/>
          </ac:spMkLst>
        </pc:spChg>
      </pc:sldChg>
      <pc:sldChg chg="addSp delSp modSp mod">
        <pc:chgData name="Jelena Christina Price" userId="9ea47be3-cd96-477a-a04b-d45e5d1fe9ee" providerId="ADAL" clId="{2C91B826-E9DA-114B-B2EE-A809A743C25D}" dt="2020-08-18T09:14:48.580" v="1035"/>
        <pc:sldMkLst>
          <pc:docMk/>
          <pc:sldMk cId="2529796921" sldId="699"/>
        </pc:sldMkLst>
        <pc:spChg chg="add del mod">
          <ac:chgData name="Jelena Christina Price" userId="9ea47be3-cd96-477a-a04b-d45e5d1fe9ee" providerId="ADAL" clId="{2C91B826-E9DA-114B-B2EE-A809A743C25D}" dt="2020-08-18T07:39:02.250" v="37" actId="478"/>
          <ac:spMkLst>
            <pc:docMk/>
            <pc:sldMk cId="2529796921" sldId="699"/>
            <ac:spMk id="3" creationId="{99313F5D-12BE-764F-B6E4-180B68AF02C3}"/>
          </ac:spMkLst>
        </pc:spChg>
        <pc:spChg chg="del">
          <ac:chgData name="Jelena Christina Price" userId="9ea47be3-cd96-477a-a04b-d45e5d1fe9ee" providerId="ADAL" clId="{2C91B826-E9DA-114B-B2EE-A809A743C25D}" dt="2020-08-18T07:38:58.785" v="35" actId="478"/>
          <ac:spMkLst>
            <pc:docMk/>
            <pc:sldMk cId="2529796921" sldId="699"/>
            <ac:spMk id="4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7:38:59.713" v="36"/>
          <ac:spMkLst>
            <pc:docMk/>
            <pc:sldMk cId="2529796921" sldId="699"/>
            <ac:spMk id="11" creationId="{BD5CE7DC-17B4-9747-B609-1F75B9E6739B}"/>
          </ac:spMkLst>
        </pc:spChg>
        <pc:picChg chg="mod">
          <ac:chgData name="Jelena Christina Price" userId="9ea47be3-cd96-477a-a04b-d45e5d1fe9ee" providerId="ADAL" clId="{2C91B826-E9DA-114B-B2EE-A809A743C25D}" dt="2020-08-18T09:09:56.386" v="948" actId="1076"/>
          <ac:picMkLst>
            <pc:docMk/>
            <pc:sldMk cId="2529796921" sldId="699"/>
            <ac:picMk id="6" creationId="{4FF3940C-AE0D-4C35-998B-3F697D89F0D0}"/>
          </ac:picMkLst>
        </pc:picChg>
        <pc:picChg chg="mod">
          <ac:chgData name="Jelena Christina Price" userId="9ea47be3-cd96-477a-a04b-d45e5d1fe9ee" providerId="ADAL" clId="{2C91B826-E9DA-114B-B2EE-A809A743C25D}" dt="2020-08-18T09:14:48.580" v="1035"/>
          <ac:picMkLst>
            <pc:docMk/>
            <pc:sldMk cId="2529796921" sldId="699"/>
            <ac:picMk id="7" creationId="{733491E1-90AD-4E4A-A25D-FD891BBD4EC0}"/>
          </ac:picMkLst>
        </pc:picChg>
        <pc:picChg chg="mod">
          <ac:chgData name="Jelena Christina Price" userId="9ea47be3-cd96-477a-a04b-d45e5d1fe9ee" providerId="ADAL" clId="{2C91B826-E9DA-114B-B2EE-A809A743C25D}" dt="2020-08-18T09:13:20.691" v="1012" actId="1076"/>
          <ac:picMkLst>
            <pc:docMk/>
            <pc:sldMk cId="2529796921" sldId="699"/>
            <ac:picMk id="9" creationId="{521DC482-1AC5-49FA-96F6-AA9E8259274F}"/>
          </ac:picMkLst>
        </pc:picChg>
        <pc:picChg chg="mod">
          <ac:chgData name="Jelena Christina Price" userId="9ea47be3-cd96-477a-a04b-d45e5d1fe9ee" providerId="ADAL" clId="{2C91B826-E9DA-114B-B2EE-A809A743C25D}" dt="2020-08-18T09:13:09.407" v="1010" actId="1076"/>
          <ac:picMkLst>
            <pc:docMk/>
            <pc:sldMk cId="2529796921" sldId="699"/>
            <ac:picMk id="10" creationId="{24CDF9BF-9483-4745-BFC5-75DFCF854781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38:31.242" v="2057" actId="1076"/>
        <pc:sldMkLst>
          <pc:docMk/>
          <pc:sldMk cId="847730148" sldId="700"/>
        </pc:sldMkLst>
        <pc:spChg chg="add mod">
          <ac:chgData name="Jelena Christina Price" userId="9ea47be3-cd96-477a-a04b-d45e5d1fe9ee" providerId="ADAL" clId="{2C91B826-E9DA-114B-B2EE-A809A743C25D}" dt="2020-08-18T07:04:33.646" v="31" actId="404"/>
          <ac:spMkLst>
            <pc:docMk/>
            <pc:sldMk cId="847730148" sldId="700"/>
            <ac:spMk id="2" creationId="{B18727C4-5FA7-5241-BD26-261F60F79230}"/>
          </ac:spMkLst>
        </pc:spChg>
        <pc:spChg chg="add mod">
          <ac:chgData name="Jelena Christina Price" userId="9ea47be3-cd96-477a-a04b-d45e5d1fe9ee" providerId="ADAL" clId="{2C91B826-E9DA-114B-B2EE-A809A743C25D}" dt="2020-08-18T11:38:31.242" v="2057" actId="1076"/>
          <ac:spMkLst>
            <pc:docMk/>
            <pc:sldMk cId="847730148" sldId="700"/>
            <ac:spMk id="4" creationId="{D3A81A26-8776-124B-A918-DA8667DC6F87}"/>
          </ac:spMkLst>
        </pc:spChg>
        <pc:spChg chg="del">
          <ac:chgData name="Jelena Christina Price" userId="9ea47be3-cd96-477a-a04b-d45e5d1fe9ee" providerId="ADAL" clId="{2C91B826-E9DA-114B-B2EE-A809A743C25D}" dt="2020-08-18T07:38:38.120" v="33" actId="478"/>
          <ac:spMkLst>
            <pc:docMk/>
            <pc:sldMk cId="847730148" sldId="700"/>
            <ac:spMk id="9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7:38:38.985" v="34"/>
          <ac:spMkLst>
            <pc:docMk/>
            <pc:sldMk cId="847730148" sldId="700"/>
            <ac:spMk id="10" creationId="{C9C3D244-464D-0C42-9C07-ED041A155618}"/>
          </ac:spMkLst>
        </pc:spChg>
        <pc:picChg chg="del mod">
          <ac:chgData name="Jelena Christina Price" userId="9ea47be3-cd96-477a-a04b-d45e5d1fe9ee" providerId="ADAL" clId="{2C91B826-E9DA-114B-B2EE-A809A743C25D}" dt="2020-08-18T07:04:20.289" v="27" actId="478"/>
          <ac:picMkLst>
            <pc:docMk/>
            <pc:sldMk cId="847730148" sldId="700"/>
            <ac:picMk id="6" creationId="{87E8F2F6-B247-4E31-82C1-D36701BEAB55}"/>
          </ac:picMkLst>
        </pc:picChg>
        <pc:picChg chg="mod">
          <ac:chgData name="Jelena Christina Price" userId="9ea47be3-cd96-477a-a04b-d45e5d1fe9ee" providerId="ADAL" clId="{2C91B826-E9DA-114B-B2EE-A809A743C25D}" dt="2020-08-18T08:04:32.229" v="330" actId="1076"/>
          <ac:picMkLst>
            <pc:docMk/>
            <pc:sldMk cId="847730148" sldId="700"/>
            <ac:picMk id="8" creationId="{D3407598-275B-4C41-9D6B-20591E357763}"/>
          </ac:picMkLst>
        </pc:picChg>
        <pc:picChg chg="add mod">
          <ac:chgData name="Jelena Christina Price" userId="9ea47be3-cd96-477a-a04b-d45e5d1fe9ee" providerId="ADAL" clId="{2C91B826-E9DA-114B-B2EE-A809A743C25D}" dt="2020-08-18T11:38:28.109" v="2056" actId="1076"/>
          <ac:picMkLst>
            <pc:docMk/>
            <pc:sldMk cId="847730148" sldId="700"/>
            <ac:picMk id="11" creationId="{BA460063-6624-A44C-902B-84CD680DE438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08:14:00.490" v="512"/>
        <pc:sldMkLst>
          <pc:docMk/>
          <pc:sldMk cId="3829676577" sldId="701"/>
        </pc:sldMkLst>
        <pc:spChg chg="add del mod">
          <ac:chgData name="Jelena Christina Price" userId="9ea47be3-cd96-477a-a04b-d45e5d1fe9ee" providerId="ADAL" clId="{2C91B826-E9DA-114B-B2EE-A809A743C25D}" dt="2020-08-18T08:05:38.322" v="340" actId="478"/>
          <ac:spMkLst>
            <pc:docMk/>
            <pc:sldMk cId="3829676577" sldId="701"/>
            <ac:spMk id="13" creationId="{8ADCCCB0-1F99-1846-BC4B-A0DFAC117A1B}"/>
          </ac:spMkLst>
        </pc:spChg>
        <pc:spChg chg="add mod">
          <ac:chgData name="Jelena Christina Price" userId="9ea47be3-cd96-477a-a04b-d45e5d1fe9ee" providerId="ADAL" clId="{2C91B826-E9DA-114B-B2EE-A809A743C25D}" dt="2020-08-18T08:14:00.490" v="512"/>
          <ac:spMkLst>
            <pc:docMk/>
            <pc:sldMk cId="3829676577" sldId="701"/>
            <ac:spMk id="14" creationId="{FEB90FCC-3EED-3640-8C1F-753D5442CBAC}"/>
          </ac:spMkLst>
        </pc:spChg>
        <pc:spChg chg="add mod">
          <ac:chgData name="Jelena Christina Price" userId="9ea47be3-cd96-477a-a04b-d45e5d1fe9ee" providerId="ADAL" clId="{2C91B826-E9DA-114B-B2EE-A809A743C25D}" dt="2020-08-18T08:05:55.589" v="347" actId="20577"/>
          <ac:spMkLst>
            <pc:docMk/>
            <pc:sldMk cId="3829676577" sldId="701"/>
            <ac:spMk id="15" creationId="{8CF9B608-A01C-DF4E-8131-1F59DF15BBC4}"/>
          </ac:spMkLst>
        </pc:spChg>
        <pc:spChg chg="add del mod">
          <ac:chgData name="Jelena Christina Price" userId="9ea47be3-cd96-477a-a04b-d45e5d1fe9ee" providerId="ADAL" clId="{2C91B826-E9DA-114B-B2EE-A809A743C25D}" dt="2020-08-18T08:06:32.121" v="397"/>
          <ac:spMkLst>
            <pc:docMk/>
            <pc:sldMk cId="3829676577" sldId="701"/>
            <ac:spMk id="16" creationId="{03BD2B62-1A8E-2446-9ECC-AE8CF6FBCE97}"/>
          </ac:spMkLst>
        </pc:spChg>
        <pc:picChg chg="mod">
          <ac:chgData name="Jelena Christina Price" userId="9ea47be3-cd96-477a-a04b-d45e5d1fe9ee" providerId="ADAL" clId="{2C91B826-E9DA-114B-B2EE-A809A743C25D}" dt="2020-08-18T08:07:26.825" v="446" actId="1076"/>
          <ac:picMkLst>
            <pc:docMk/>
            <pc:sldMk cId="3829676577" sldId="701"/>
            <ac:picMk id="7" creationId="{0C6B4352-8887-4032-97FD-54B9C4D17989}"/>
          </ac:picMkLst>
        </pc:picChg>
        <pc:picChg chg="del mod">
          <ac:chgData name="Jelena Christina Price" userId="9ea47be3-cd96-477a-a04b-d45e5d1fe9ee" providerId="ADAL" clId="{2C91B826-E9DA-114B-B2EE-A809A743C25D}" dt="2020-08-18T08:07:13.343" v="445" actId="478"/>
          <ac:picMkLst>
            <pc:docMk/>
            <pc:sldMk cId="3829676577" sldId="701"/>
            <ac:picMk id="8" creationId="{743AB0E8-2723-4D2D-A2F0-9DEC55471C65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44:23.611" v="2064" actId="478"/>
        <pc:sldMkLst>
          <pc:docMk/>
          <pc:sldMk cId="3079287571" sldId="702"/>
        </pc:sldMkLst>
        <pc:spChg chg="add mod">
          <ac:chgData name="Jelena Christina Price" userId="9ea47be3-cd96-477a-a04b-d45e5d1fe9ee" providerId="ADAL" clId="{2C91B826-E9DA-114B-B2EE-A809A743C25D}" dt="2020-08-18T08:11:59.341" v="496" actId="1582"/>
          <ac:spMkLst>
            <pc:docMk/>
            <pc:sldMk cId="3079287571" sldId="702"/>
            <ac:spMk id="2" creationId="{871804CE-BFE0-174D-85C1-98CB2DA57456}"/>
          </ac:spMkLst>
        </pc:spChg>
        <pc:spChg chg="del">
          <ac:chgData name="Jelena Christina Price" userId="9ea47be3-cd96-477a-a04b-d45e5d1fe9ee" providerId="ADAL" clId="{2C91B826-E9DA-114B-B2EE-A809A743C25D}" dt="2020-08-18T08:14:19.824" v="515" actId="478"/>
          <ac:spMkLst>
            <pc:docMk/>
            <pc:sldMk cId="3079287571" sldId="702"/>
            <ac:spMk id="13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8:14:17.049" v="514"/>
          <ac:spMkLst>
            <pc:docMk/>
            <pc:sldMk cId="3079287571" sldId="702"/>
            <ac:spMk id="24" creationId="{45E20D1E-D880-E845-8FBE-3885D933992E}"/>
          </ac:spMkLst>
        </pc:spChg>
        <pc:spChg chg="add mod">
          <ac:chgData name="Jelena Christina Price" userId="9ea47be3-cd96-477a-a04b-d45e5d1fe9ee" providerId="ADAL" clId="{2C91B826-E9DA-114B-B2EE-A809A743C25D}" dt="2020-08-18T08:14:25.130" v="516"/>
          <ac:spMkLst>
            <pc:docMk/>
            <pc:sldMk cId="3079287571" sldId="702"/>
            <ac:spMk id="25" creationId="{54D21BAB-2B15-C34C-A43D-EAEEA34A5279}"/>
          </ac:spMkLst>
        </pc:spChg>
        <pc:spChg chg="add del mod">
          <ac:chgData name="Jelena Christina Price" userId="9ea47be3-cd96-477a-a04b-d45e5d1fe9ee" providerId="ADAL" clId="{2C91B826-E9DA-114B-B2EE-A809A743C25D}" dt="2020-08-18T11:44:23.611" v="2064" actId="478"/>
          <ac:spMkLst>
            <pc:docMk/>
            <pc:sldMk cId="3079287571" sldId="702"/>
            <ac:spMk id="26" creationId="{D35D82C2-24A6-B44A-AA9B-8A7765192DBB}"/>
          </ac:spMkLst>
        </pc:spChg>
        <pc:graphicFrameChg chg="add mod modGraphic">
          <ac:chgData name="Jelena Christina Price" userId="9ea47be3-cd96-477a-a04b-d45e5d1fe9ee" providerId="ADAL" clId="{2C91B826-E9DA-114B-B2EE-A809A743C25D}" dt="2020-08-18T11:42:26.689" v="2059" actId="403"/>
          <ac:graphicFrameMkLst>
            <pc:docMk/>
            <pc:sldMk cId="3079287571" sldId="702"/>
            <ac:graphicFrameMk id="14" creationId="{69A1AB9C-3A47-9940-BB9F-79E1D67EDE08}"/>
          </ac:graphicFrameMkLst>
        </pc:graphicFrameChg>
        <pc:picChg chg="del">
          <ac:chgData name="Jelena Christina Price" userId="9ea47be3-cd96-477a-a04b-d45e5d1fe9ee" providerId="ADAL" clId="{2C91B826-E9DA-114B-B2EE-A809A743C25D}" dt="2020-08-18T08:14:16.666" v="513" actId="478"/>
          <ac:picMkLst>
            <pc:docMk/>
            <pc:sldMk cId="3079287571" sldId="702"/>
            <ac:picMk id="7" creationId="{743AB0E8-2723-4D2D-A2F0-9DEC55471C65}"/>
          </ac:picMkLst>
        </pc:picChg>
        <pc:picChg chg="mod">
          <ac:chgData name="Jelena Christina Price" userId="9ea47be3-cd96-477a-a04b-d45e5d1fe9ee" providerId="ADAL" clId="{2C91B826-E9DA-114B-B2EE-A809A743C25D}" dt="2020-08-18T08:08:10.321" v="447" actId="1076"/>
          <ac:picMkLst>
            <pc:docMk/>
            <pc:sldMk cId="3079287571" sldId="702"/>
            <ac:picMk id="8" creationId="{93248227-680F-4445-A3E4-83A147D83D08}"/>
          </ac:picMkLst>
        </pc:picChg>
        <pc:picChg chg="mod">
          <ac:chgData name="Jelena Christina Price" userId="9ea47be3-cd96-477a-a04b-d45e5d1fe9ee" providerId="ADAL" clId="{2C91B826-E9DA-114B-B2EE-A809A743C25D}" dt="2020-08-18T08:08:12.424" v="448" actId="1076"/>
          <ac:picMkLst>
            <pc:docMk/>
            <pc:sldMk cId="3079287571" sldId="702"/>
            <ac:picMk id="9" creationId="{5868D66D-FF67-4880-8F4D-BFDF64655306}"/>
          </ac:picMkLst>
        </pc:picChg>
        <pc:cxnChg chg="add del">
          <ac:chgData name="Jelena Christina Price" userId="9ea47be3-cd96-477a-a04b-d45e5d1fe9ee" providerId="ADAL" clId="{2C91B826-E9DA-114B-B2EE-A809A743C25D}" dt="2020-08-18T08:12:17.824" v="498" actId="11529"/>
          <ac:cxnSpMkLst>
            <pc:docMk/>
            <pc:sldMk cId="3079287571" sldId="702"/>
            <ac:cxnSpMk id="4" creationId="{F65EB352-C549-B94F-A75F-F00929BCD336}"/>
          </ac:cxnSpMkLst>
        </pc:cxnChg>
        <pc:cxnChg chg="add mod">
          <ac:chgData name="Jelena Christina Price" userId="9ea47be3-cd96-477a-a04b-d45e5d1fe9ee" providerId="ADAL" clId="{2C91B826-E9DA-114B-B2EE-A809A743C25D}" dt="2020-08-18T08:12:39.850" v="501" actId="1582"/>
          <ac:cxnSpMkLst>
            <pc:docMk/>
            <pc:sldMk cId="3079287571" sldId="702"/>
            <ac:cxnSpMk id="15" creationId="{DFD06881-1AED-CA44-84F8-F4B5397C695C}"/>
          </ac:cxnSpMkLst>
        </pc:cxnChg>
        <pc:cxnChg chg="add mod">
          <ac:chgData name="Jelena Christina Price" userId="9ea47be3-cd96-477a-a04b-d45e5d1fe9ee" providerId="ADAL" clId="{2C91B826-E9DA-114B-B2EE-A809A743C25D}" dt="2020-08-18T08:13:22.005" v="510" actId="14100"/>
          <ac:cxnSpMkLst>
            <pc:docMk/>
            <pc:sldMk cId="3079287571" sldId="702"/>
            <ac:cxnSpMk id="17" creationId="{CEE9FC91-6E6F-4642-A4A0-2ED1C4FB6167}"/>
          </ac:cxnSpMkLst>
        </pc:cxnChg>
        <pc:cxnChg chg="add mod">
          <ac:chgData name="Jelena Christina Price" userId="9ea47be3-cd96-477a-a04b-d45e5d1fe9ee" providerId="ADAL" clId="{2C91B826-E9DA-114B-B2EE-A809A743C25D}" dt="2020-08-18T08:13:10.298" v="508" actId="1582"/>
          <ac:cxnSpMkLst>
            <pc:docMk/>
            <pc:sldMk cId="3079287571" sldId="702"/>
            <ac:cxnSpMk id="20" creationId="{CAC6D8F3-0804-694F-8C56-2E31518E756D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08:20:50.578" v="636"/>
        <pc:sldMkLst>
          <pc:docMk/>
          <pc:sldMk cId="1031261999" sldId="703"/>
        </pc:sldMkLst>
        <pc:spChg chg="del">
          <ac:chgData name="Jelena Christina Price" userId="9ea47be3-cd96-477a-a04b-d45e5d1fe9ee" providerId="ADAL" clId="{2C91B826-E9DA-114B-B2EE-A809A743C25D}" dt="2020-08-18T08:17:09.372" v="567" actId="478"/>
          <ac:spMkLst>
            <pc:docMk/>
            <pc:sldMk cId="1031261999" sldId="703"/>
            <ac:spMk id="12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8:17:04.952" v="565" actId="20577"/>
          <ac:spMkLst>
            <pc:docMk/>
            <pc:sldMk cId="1031261999" sldId="703"/>
            <ac:spMk id="13" creationId="{EB9C655A-76EF-AD40-849E-CA3C13EF4BB6}"/>
          </ac:spMkLst>
        </pc:spChg>
        <pc:spChg chg="add mod">
          <ac:chgData name="Jelena Christina Price" userId="9ea47be3-cd96-477a-a04b-d45e5d1fe9ee" providerId="ADAL" clId="{2C91B826-E9DA-114B-B2EE-A809A743C25D}" dt="2020-08-18T08:17:16.565" v="570" actId="20577"/>
          <ac:spMkLst>
            <pc:docMk/>
            <pc:sldMk cId="1031261999" sldId="703"/>
            <ac:spMk id="14" creationId="{7113EF6B-423C-4F45-BC2A-C7274542D6FA}"/>
          </ac:spMkLst>
        </pc:spChg>
        <pc:spChg chg="add del mod">
          <ac:chgData name="Jelena Christina Price" userId="9ea47be3-cd96-477a-a04b-d45e5d1fe9ee" providerId="ADAL" clId="{2C91B826-E9DA-114B-B2EE-A809A743C25D}" dt="2020-08-18T08:20:50.578" v="636"/>
          <ac:spMkLst>
            <pc:docMk/>
            <pc:sldMk cId="1031261999" sldId="703"/>
            <ac:spMk id="15" creationId="{AAD05434-509B-1643-8D62-F9AC00CEEE40}"/>
          </ac:spMkLst>
        </pc:spChg>
        <pc:picChg chg="del mod">
          <ac:chgData name="Jelena Christina Price" userId="9ea47be3-cd96-477a-a04b-d45e5d1fe9ee" providerId="ADAL" clId="{2C91B826-E9DA-114B-B2EE-A809A743C25D}" dt="2020-08-18T08:17:06.454" v="566" actId="478"/>
          <ac:picMkLst>
            <pc:docMk/>
            <pc:sldMk cId="1031261999" sldId="703"/>
            <ac:picMk id="10" creationId="{CC629FC0-7E6E-47AE-8EA7-7BB6EC29C186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44:13.289" v="2063" actId="478"/>
        <pc:sldMkLst>
          <pc:docMk/>
          <pc:sldMk cId="3662186846" sldId="704"/>
        </pc:sldMkLst>
        <pc:spChg chg="mod">
          <ac:chgData name="Jelena Christina Price" userId="9ea47be3-cd96-477a-a04b-d45e5d1fe9ee" providerId="ADAL" clId="{2C91B826-E9DA-114B-B2EE-A809A743C25D}" dt="2020-08-18T11:44:04.483" v="2062" actId="20577"/>
          <ac:spMkLst>
            <pc:docMk/>
            <pc:sldMk cId="3662186846" sldId="704"/>
            <ac:spMk id="10" creationId="{A4880E92-92E2-4C3D-9BA4-FFC0C0592F9D}"/>
          </ac:spMkLst>
        </pc:spChg>
        <pc:spChg chg="del">
          <ac:chgData name="Jelena Christina Price" userId="9ea47be3-cd96-477a-a04b-d45e5d1fe9ee" providerId="ADAL" clId="{2C91B826-E9DA-114B-B2EE-A809A743C25D}" dt="2020-08-18T08:17:23.866" v="573" actId="478"/>
          <ac:spMkLst>
            <pc:docMk/>
            <pc:sldMk cId="3662186846" sldId="704"/>
            <ac:spMk id="13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8:17:20.947" v="572"/>
          <ac:spMkLst>
            <pc:docMk/>
            <pc:sldMk cId="3662186846" sldId="704"/>
            <ac:spMk id="14" creationId="{CA480D65-C74A-034B-ABDB-2AF44213822A}"/>
          </ac:spMkLst>
        </pc:spChg>
        <pc:spChg chg="add mod">
          <ac:chgData name="Jelena Christina Price" userId="9ea47be3-cd96-477a-a04b-d45e5d1fe9ee" providerId="ADAL" clId="{2C91B826-E9DA-114B-B2EE-A809A743C25D}" dt="2020-08-18T08:17:28.523" v="574"/>
          <ac:spMkLst>
            <pc:docMk/>
            <pc:sldMk cId="3662186846" sldId="704"/>
            <ac:spMk id="15" creationId="{B96A32AE-4DBC-D74F-BD4E-FF7AB49AC49F}"/>
          </ac:spMkLst>
        </pc:spChg>
        <pc:spChg chg="add del mod">
          <ac:chgData name="Jelena Christina Price" userId="9ea47be3-cd96-477a-a04b-d45e5d1fe9ee" providerId="ADAL" clId="{2C91B826-E9DA-114B-B2EE-A809A743C25D}" dt="2020-08-18T08:20:42.052" v="634"/>
          <ac:spMkLst>
            <pc:docMk/>
            <pc:sldMk cId="3662186846" sldId="704"/>
            <ac:spMk id="17" creationId="{7DA1EC1D-208B-2E41-A8E8-650A68B0517B}"/>
          </ac:spMkLst>
        </pc:spChg>
        <pc:spChg chg="add mod">
          <ac:chgData name="Jelena Christina Price" userId="9ea47be3-cd96-477a-a04b-d45e5d1fe9ee" providerId="ADAL" clId="{2C91B826-E9DA-114B-B2EE-A809A743C25D}" dt="2020-08-18T08:23:22.734" v="670" actId="14100"/>
          <ac:spMkLst>
            <pc:docMk/>
            <pc:sldMk cId="3662186846" sldId="704"/>
            <ac:spMk id="21" creationId="{E60C7018-EEB2-DB46-A7E3-492FAEF93BE6}"/>
          </ac:spMkLst>
        </pc:spChg>
        <pc:spChg chg="add mod">
          <ac:chgData name="Jelena Christina Price" userId="9ea47be3-cd96-477a-a04b-d45e5d1fe9ee" providerId="ADAL" clId="{2C91B826-E9DA-114B-B2EE-A809A743C25D}" dt="2020-08-18T08:23:28.729" v="675" actId="14100"/>
          <ac:spMkLst>
            <pc:docMk/>
            <pc:sldMk cId="3662186846" sldId="704"/>
            <ac:spMk id="25" creationId="{4465F2D2-F185-A548-B8DB-910676C0A3A7}"/>
          </ac:spMkLst>
        </pc:spChg>
        <pc:spChg chg="add mod">
          <ac:chgData name="Jelena Christina Price" userId="9ea47be3-cd96-477a-a04b-d45e5d1fe9ee" providerId="ADAL" clId="{2C91B826-E9DA-114B-B2EE-A809A743C25D}" dt="2020-08-18T08:22:21.531" v="661" actId="1038"/>
          <ac:spMkLst>
            <pc:docMk/>
            <pc:sldMk cId="3662186846" sldId="704"/>
            <ac:spMk id="26" creationId="{8ED08CD9-DD72-8A48-AA00-50735C33E749}"/>
          </ac:spMkLst>
        </pc:spChg>
        <pc:spChg chg="add del mod">
          <ac:chgData name="Jelena Christina Price" userId="9ea47be3-cd96-477a-a04b-d45e5d1fe9ee" providerId="ADAL" clId="{2C91B826-E9DA-114B-B2EE-A809A743C25D}" dt="2020-08-18T11:44:13.289" v="2063" actId="478"/>
          <ac:spMkLst>
            <pc:docMk/>
            <pc:sldMk cId="3662186846" sldId="704"/>
            <ac:spMk id="27" creationId="{145B2033-1B13-494A-ADFE-BB695718AF07}"/>
          </ac:spMkLst>
        </pc:spChg>
        <pc:graphicFrameChg chg="add mod modGraphic">
          <ac:chgData name="Jelena Christina Price" userId="9ea47be3-cd96-477a-a04b-d45e5d1fe9ee" providerId="ADAL" clId="{2C91B826-E9DA-114B-B2EE-A809A743C25D}" dt="2020-08-18T11:42:09.763" v="2058" actId="403"/>
          <ac:graphicFrameMkLst>
            <pc:docMk/>
            <pc:sldMk cId="3662186846" sldId="704"/>
            <ac:graphicFrameMk id="16" creationId="{B1A6D44C-E895-CD45-82E4-5C2FC50D69C9}"/>
          </ac:graphicFrameMkLst>
        </pc:graphicFrameChg>
        <pc:picChg chg="mod">
          <ac:chgData name="Jelena Christina Price" userId="9ea47be3-cd96-477a-a04b-d45e5d1fe9ee" providerId="ADAL" clId="{2C91B826-E9DA-114B-B2EE-A809A743C25D}" dt="2020-08-18T08:20:08.384" v="626" actId="1076"/>
          <ac:picMkLst>
            <pc:docMk/>
            <pc:sldMk cId="3662186846" sldId="704"/>
            <ac:picMk id="8" creationId="{4949C731-3612-4811-8A30-D158689DF096}"/>
          </ac:picMkLst>
        </pc:picChg>
        <pc:picChg chg="del">
          <ac:chgData name="Jelena Christina Price" userId="9ea47be3-cd96-477a-a04b-d45e5d1fe9ee" providerId="ADAL" clId="{2C91B826-E9DA-114B-B2EE-A809A743C25D}" dt="2020-08-18T08:17:20.485" v="571" actId="478"/>
          <ac:picMkLst>
            <pc:docMk/>
            <pc:sldMk cId="3662186846" sldId="704"/>
            <ac:picMk id="9" creationId="{CC629FC0-7E6E-47AE-8EA7-7BB6EC29C186}"/>
          </ac:picMkLst>
        </pc:picChg>
        <pc:cxnChg chg="add del mod">
          <ac:chgData name="Jelena Christina Price" userId="9ea47be3-cd96-477a-a04b-d45e5d1fe9ee" providerId="ADAL" clId="{2C91B826-E9DA-114B-B2EE-A809A743C25D}" dt="2020-08-18T08:20:42.052" v="634"/>
          <ac:cxnSpMkLst>
            <pc:docMk/>
            <pc:sldMk cId="3662186846" sldId="704"/>
            <ac:cxnSpMk id="18" creationId="{0C3FA316-20C7-5644-A9F0-7EA8EF084C78}"/>
          </ac:cxnSpMkLst>
        </pc:cxnChg>
        <pc:cxnChg chg="add del mod">
          <ac:chgData name="Jelena Christina Price" userId="9ea47be3-cd96-477a-a04b-d45e5d1fe9ee" providerId="ADAL" clId="{2C91B826-E9DA-114B-B2EE-A809A743C25D}" dt="2020-08-18T08:20:42.052" v="634"/>
          <ac:cxnSpMkLst>
            <pc:docMk/>
            <pc:sldMk cId="3662186846" sldId="704"/>
            <ac:cxnSpMk id="19" creationId="{2563D0DF-D582-4646-AF7D-5C9F976FD1AC}"/>
          </ac:cxnSpMkLst>
        </pc:cxnChg>
        <pc:cxnChg chg="add del mod">
          <ac:chgData name="Jelena Christina Price" userId="9ea47be3-cd96-477a-a04b-d45e5d1fe9ee" providerId="ADAL" clId="{2C91B826-E9DA-114B-B2EE-A809A743C25D}" dt="2020-08-18T08:20:42.052" v="634"/>
          <ac:cxnSpMkLst>
            <pc:docMk/>
            <pc:sldMk cId="3662186846" sldId="704"/>
            <ac:cxnSpMk id="20" creationId="{10DF0AB0-BBFE-8B4F-AC0D-197EB10ABEDC}"/>
          </ac:cxnSpMkLst>
        </pc:cxnChg>
        <pc:cxnChg chg="add mod">
          <ac:chgData name="Jelena Christina Price" userId="9ea47be3-cd96-477a-a04b-d45e5d1fe9ee" providerId="ADAL" clId="{2C91B826-E9DA-114B-B2EE-A809A743C25D}" dt="2020-08-18T08:21:11.397" v="641" actId="1076"/>
          <ac:cxnSpMkLst>
            <pc:docMk/>
            <pc:sldMk cId="3662186846" sldId="704"/>
            <ac:cxnSpMk id="22" creationId="{269274F6-6DF4-744F-92A9-D3CFB9F39016}"/>
          </ac:cxnSpMkLst>
        </pc:cxnChg>
        <pc:cxnChg chg="add mod">
          <ac:chgData name="Jelena Christina Price" userId="9ea47be3-cd96-477a-a04b-d45e5d1fe9ee" providerId="ADAL" clId="{2C91B826-E9DA-114B-B2EE-A809A743C25D}" dt="2020-08-18T08:21:22.662" v="644" actId="14100"/>
          <ac:cxnSpMkLst>
            <pc:docMk/>
            <pc:sldMk cId="3662186846" sldId="704"/>
            <ac:cxnSpMk id="23" creationId="{B8F34415-BA04-DE4A-814A-79144A35CEE4}"/>
          </ac:cxnSpMkLst>
        </pc:cxnChg>
        <pc:cxnChg chg="add mod">
          <ac:chgData name="Jelena Christina Price" userId="9ea47be3-cd96-477a-a04b-d45e5d1fe9ee" providerId="ADAL" clId="{2C91B826-E9DA-114B-B2EE-A809A743C25D}" dt="2020-08-18T08:21:35.429" v="647" actId="14100"/>
          <ac:cxnSpMkLst>
            <pc:docMk/>
            <pc:sldMk cId="3662186846" sldId="704"/>
            <ac:cxnSpMk id="24" creationId="{48E1E0C5-246C-774F-972C-14BF9A9B2FC8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11:21:46.859" v="1815" actId="20577"/>
        <pc:sldMkLst>
          <pc:docMk/>
          <pc:sldMk cId="565869952" sldId="705"/>
        </pc:sldMkLst>
        <pc:spChg chg="del">
          <ac:chgData name="Jelena Christina Price" userId="9ea47be3-cd96-477a-a04b-d45e5d1fe9ee" providerId="ADAL" clId="{2C91B826-E9DA-114B-B2EE-A809A743C25D}" dt="2020-08-18T08:28:35.929" v="720" actId="478"/>
          <ac:spMkLst>
            <pc:docMk/>
            <pc:sldMk cId="565869952" sldId="705"/>
            <ac:spMk id="13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11:05:03.642" v="1791" actId="313"/>
          <ac:spMkLst>
            <pc:docMk/>
            <pc:sldMk cId="565869952" sldId="705"/>
            <ac:spMk id="14" creationId="{7835C77A-F367-844A-8820-38666BF72EF2}"/>
          </ac:spMkLst>
        </pc:spChg>
        <pc:spChg chg="add mod">
          <ac:chgData name="Jelena Christina Price" userId="9ea47be3-cd96-477a-a04b-d45e5d1fe9ee" providerId="ADAL" clId="{2C91B826-E9DA-114B-B2EE-A809A743C25D}" dt="2020-08-18T08:28:38.034" v="723" actId="20577"/>
          <ac:spMkLst>
            <pc:docMk/>
            <pc:sldMk cId="565869952" sldId="705"/>
            <ac:spMk id="15" creationId="{EEB09EEB-1766-6947-94D8-8A2C8116BF9F}"/>
          </ac:spMkLst>
        </pc:spChg>
        <pc:spChg chg="add mod">
          <ac:chgData name="Jelena Christina Price" userId="9ea47be3-cd96-477a-a04b-d45e5d1fe9ee" providerId="ADAL" clId="{2C91B826-E9DA-114B-B2EE-A809A743C25D}" dt="2020-08-18T11:21:46.859" v="1815" actId="20577"/>
          <ac:spMkLst>
            <pc:docMk/>
            <pc:sldMk cId="565869952" sldId="705"/>
            <ac:spMk id="16" creationId="{78064ABC-A4B8-6A46-9956-92629E4B7B65}"/>
          </ac:spMkLst>
        </pc:spChg>
        <pc:picChg chg="mod">
          <ac:chgData name="Jelena Christina Price" userId="9ea47be3-cd96-477a-a04b-d45e5d1fe9ee" providerId="ADAL" clId="{2C91B826-E9DA-114B-B2EE-A809A743C25D}" dt="2020-08-18T09:18:29.002" v="1040" actId="1076"/>
          <ac:picMkLst>
            <pc:docMk/>
            <pc:sldMk cId="565869952" sldId="705"/>
            <ac:picMk id="7" creationId="{0C6B4352-8887-4032-97FD-54B9C4D17989}"/>
          </ac:picMkLst>
        </pc:picChg>
        <pc:picChg chg="mod">
          <ac:chgData name="Jelena Christina Price" userId="9ea47be3-cd96-477a-a04b-d45e5d1fe9ee" providerId="ADAL" clId="{2C91B826-E9DA-114B-B2EE-A809A743C25D}" dt="2020-08-18T11:04:46.790" v="1787" actId="1076"/>
          <ac:picMkLst>
            <pc:docMk/>
            <pc:sldMk cId="565869952" sldId="705"/>
            <ac:picMk id="8" creationId="{4949C731-3612-4811-8A30-D158689DF096}"/>
          </ac:picMkLst>
        </pc:picChg>
        <pc:picChg chg="del mod">
          <ac:chgData name="Jelena Christina Price" userId="9ea47be3-cd96-477a-a04b-d45e5d1fe9ee" providerId="ADAL" clId="{2C91B826-E9DA-114B-B2EE-A809A743C25D}" dt="2020-08-18T08:27:39.501" v="719" actId="478"/>
          <ac:picMkLst>
            <pc:docMk/>
            <pc:sldMk cId="565869952" sldId="705"/>
            <ac:picMk id="9" creationId="{8BF1B04F-A608-4AF6-AAD8-688945C3533C}"/>
          </ac:picMkLst>
        </pc:picChg>
        <pc:picChg chg="mod">
          <ac:chgData name="Jelena Christina Price" userId="9ea47be3-cd96-477a-a04b-d45e5d1fe9ee" providerId="ADAL" clId="{2C91B826-E9DA-114B-B2EE-A809A743C25D}" dt="2020-08-18T09:18:52.342" v="1049" actId="1076"/>
          <ac:picMkLst>
            <pc:docMk/>
            <pc:sldMk cId="565869952" sldId="705"/>
            <ac:picMk id="10" creationId="{EC247A6C-D3CF-486D-ACE9-4A2B7B8BD9DE}"/>
          </ac:picMkLst>
        </pc:picChg>
        <pc:picChg chg="mod">
          <ac:chgData name="Jelena Christina Price" userId="9ea47be3-cd96-477a-a04b-d45e5d1fe9ee" providerId="ADAL" clId="{2C91B826-E9DA-114B-B2EE-A809A743C25D}" dt="2020-08-18T09:18:56.492" v="1050" actId="1076"/>
          <ac:picMkLst>
            <pc:docMk/>
            <pc:sldMk cId="565869952" sldId="705"/>
            <ac:picMk id="11" creationId="{DBCAFB1D-55E8-4334-B40F-7BB7B57509D2}"/>
          </ac:picMkLst>
        </pc:picChg>
      </pc:sldChg>
      <pc:sldChg chg="addSp delSp modSp mod addCm modCm">
        <pc:chgData name="Jelena Christina Price" userId="9ea47be3-cd96-477a-a04b-d45e5d1fe9ee" providerId="ADAL" clId="{2C91B826-E9DA-114B-B2EE-A809A743C25D}" dt="2020-08-18T11:44:30.668" v="2065" actId="478"/>
        <pc:sldMkLst>
          <pc:docMk/>
          <pc:sldMk cId="3846193667" sldId="706"/>
        </pc:sldMkLst>
        <pc:spChg chg="del">
          <ac:chgData name="Jelena Christina Price" userId="9ea47be3-cd96-477a-a04b-d45e5d1fe9ee" providerId="ADAL" clId="{2C91B826-E9DA-114B-B2EE-A809A743C25D}" dt="2020-08-18T08:30:40.521" v="735" actId="478"/>
          <ac:spMkLst>
            <pc:docMk/>
            <pc:sldMk cId="3846193667" sldId="706"/>
            <ac:spMk id="14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8:30:40.931" v="736"/>
          <ac:spMkLst>
            <pc:docMk/>
            <pc:sldMk cId="3846193667" sldId="706"/>
            <ac:spMk id="15" creationId="{12822C50-A6F6-A349-B0ED-E04DCF9A3FD8}"/>
          </ac:spMkLst>
        </pc:spChg>
        <pc:spChg chg="add mod">
          <ac:chgData name="Jelena Christina Price" userId="9ea47be3-cd96-477a-a04b-d45e5d1fe9ee" providerId="ADAL" clId="{2C91B826-E9DA-114B-B2EE-A809A743C25D}" dt="2020-08-18T11:00:49.717" v="1784" actId="313"/>
          <ac:spMkLst>
            <pc:docMk/>
            <pc:sldMk cId="3846193667" sldId="706"/>
            <ac:spMk id="16" creationId="{84DF5EC0-E1F7-D846-9B86-4680D01E3028}"/>
          </ac:spMkLst>
        </pc:spChg>
        <pc:spChg chg="add mod">
          <ac:chgData name="Jelena Christina Price" userId="9ea47be3-cd96-477a-a04b-d45e5d1fe9ee" providerId="ADAL" clId="{2C91B826-E9DA-114B-B2EE-A809A743C25D}" dt="2020-08-18T11:22:36.680" v="1825" actId="1076"/>
          <ac:spMkLst>
            <pc:docMk/>
            <pc:sldMk cId="3846193667" sldId="706"/>
            <ac:spMk id="18" creationId="{BE77F7E9-074C-594B-9C8D-CA10C9D0E328}"/>
          </ac:spMkLst>
        </pc:spChg>
        <pc:spChg chg="add mod">
          <ac:chgData name="Jelena Christina Price" userId="9ea47be3-cd96-477a-a04b-d45e5d1fe9ee" providerId="ADAL" clId="{2C91B826-E9DA-114B-B2EE-A809A743C25D}" dt="2020-08-18T11:22:38.889" v="1826" actId="1076"/>
          <ac:spMkLst>
            <pc:docMk/>
            <pc:sldMk cId="3846193667" sldId="706"/>
            <ac:spMk id="23" creationId="{29FAB595-BB2F-974A-BBE7-153AEE2EC2B3}"/>
          </ac:spMkLst>
        </pc:spChg>
        <pc:spChg chg="add mod">
          <ac:chgData name="Jelena Christina Price" userId="9ea47be3-cd96-477a-a04b-d45e5d1fe9ee" providerId="ADAL" clId="{2C91B826-E9DA-114B-B2EE-A809A743C25D}" dt="2020-08-18T11:23:28.087" v="1844" actId="14100"/>
          <ac:spMkLst>
            <pc:docMk/>
            <pc:sldMk cId="3846193667" sldId="706"/>
            <ac:spMk id="24" creationId="{48BDBEFA-F36F-3C45-B3A4-EAB79B3ED6B8}"/>
          </ac:spMkLst>
        </pc:spChg>
        <pc:spChg chg="add mod">
          <ac:chgData name="Jelena Christina Price" userId="9ea47be3-cd96-477a-a04b-d45e5d1fe9ee" providerId="ADAL" clId="{2C91B826-E9DA-114B-B2EE-A809A743C25D}" dt="2020-08-18T11:25:16.412" v="1863" actId="1076"/>
          <ac:spMkLst>
            <pc:docMk/>
            <pc:sldMk cId="3846193667" sldId="706"/>
            <ac:spMk id="28" creationId="{0090CBD1-A8CD-514C-B60B-8A7D36C93999}"/>
          </ac:spMkLst>
        </pc:spChg>
        <pc:spChg chg="add del mod">
          <ac:chgData name="Jelena Christina Price" userId="9ea47be3-cd96-477a-a04b-d45e5d1fe9ee" providerId="ADAL" clId="{2C91B826-E9DA-114B-B2EE-A809A743C25D}" dt="2020-08-18T11:44:30.668" v="2065" actId="478"/>
          <ac:spMkLst>
            <pc:docMk/>
            <pc:sldMk cId="3846193667" sldId="706"/>
            <ac:spMk id="32" creationId="{D33708CE-52CF-C643-9D73-D7A102F2D479}"/>
          </ac:spMkLst>
        </pc:spChg>
        <pc:graphicFrameChg chg="add mod modGraphic">
          <ac:chgData name="Jelena Christina Price" userId="9ea47be3-cd96-477a-a04b-d45e5d1fe9ee" providerId="ADAL" clId="{2C91B826-E9DA-114B-B2EE-A809A743C25D}" dt="2020-08-18T11:22:33.718" v="1824" actId="1076"/>
          <ac:graphicFrameMkLst>
            <pc:docMk/>
            <pc:sldMk cId="3846193667" sldId="706"/>
            <ac:graphicFrameMk id="17" creationId="{4B00AE33-085C-104C-BB16-3E7ED0764152}"/>
          </ac:graphicFrameMkLst>
        </pc:graphicFrameChg>
        <pc:picChg chg="del">
          <ac:chgData name="Jelena Christina Price" userId="9ea47be3-cd96-477a-a04b-d45e5d1fe9ee" providerId="ADAL" clId="{2C91B826-E9DA-114B-B2EE-A809A743C25D}" dt="2020-08-18T08:30:47.472" v="737" actId="478"/>
          <ac:picMkLst>
            <pc:docMk/>
            <pc:sldMk cId="3846193667" sldId="706"/>
            <ac:picMk id="8" creationId="{8BF1B04F-A608-4AF6-AAD8-688945C3533C}"/>
          </ac:picMkLst>
        </pc:picChg>
        <pc:picChg chg="mod">
          <ac:chgData name="Jelena Christina Price" userId="9ea47be3-cd96-477a-a04b-d45e5d1fe9ee" providerId="ADAL" clId="{2C91B826-E9DA-114B-B2EE-A809A743C25D}" dt="2020-08-18T11:22:28.960" v="1823" actId="1076"/>
          <ac:picMkLst>
            <pc:docMk/>
            <pc:sldMk cId="3846193667" sldId="706"/>
            <ac:picMk id="9" creationId="{EC247A6C-D3CF-486D-ACE9-4A2B7B8BD9DE}"/>
          </ac:picMkLst>
        </pc:picChg>
        <pc:picChg chg="mod">
          <ac:chgData name="Jelena Christina Price" userId="9ea47be3-cd96-477a-a04b-d45e5d1fe9ee" providerId="ADAL" clId="{2C91B826-E9DA-114B-B2EE-A809A743C25D}" dt="2020-08-18T11:22:15.097" v="1818" actId="1076"/>
          <ac:picMkLst>
            <pc:docMk/>
            <pc:sldMk cId="3846193667" sldId="706"/>
            <ac:picMk id="10" creationId="{DBCAFB1D-55E8-4334-B40F-7BB7B57509D2}"/>
          </ac:picMkLst>
        </pc:picChg>
        <pc:cxnChg chg="add mod">
          <ac:chgData name="Jelena Christina Price" userId="9ea47be3-cd96-477a-a04b-d45e5d1fe9ee" providerId="ADAL" clId="{2C91B826-E9DA-114B-B2EE-A809A743C25D}" dt="2020-08-18T08:35:02.533" v="793" actId="14100"/>
          <ac:cxnSpMkLst>
            <pc:docMk/>
            <pc:sldMk cId="3846193667" sldId="706"/>
            <ac:cxnSpMk id="19" creationId="{25A6F276-3207-594A-947A-F689F68995C7}"/>
          </ac:cxnSpMkLst>
        </pc:cxnChg>
        <pc:cxnChg chg="add mod">
          <ac:chgData name="Jelena Christina Price" userId="9ea47be3-cd96-477a-a04b-d45e5d1fe9ee" providerId="ADAL" clId="{2C91B826-E9DA-114B-B2EE-A809A743C25D}" dt="2020-08-18T08:34:34.631" v="789" actId="14100"/>
          <ac:cxnSpMkLst>
            <pc:docMk/>
            <pc:sldMk cId="3846193667" sldId="706"/>
            <ac:cxnSpMk id="20" creationId="{8281B475-748E-9A49-96B3-9BCFA8EE15E4}"/>
          </ac:cxnSpMkLst>
        </pc:cxnChg>
        <pc:cxnChg chg="add mod">
          <ac:chgData name="Jelena Christina Price" userId="9ea47be3-cd96-477a-a04b-d45e5d1fe9ee" providerId="ADAL" clId="{2C91B826-E9DA-114B-B2EE-A809A743C25D}" dt="2020-08-18T11:22:54.543" v="1829" actId="14100"/>
          <ac:cxnSpMkLst>
            <pc:docMk/>
            <pc:sldMk cId="3846193667" sldId="706"/>
            <ac:cxnSpMk id="21" creationId="{BEC2F449-3289-054B-A735-B18A53B838AD}"/>
          </ac:cxnSpMkLst>
        </pc:cxnChg>
        <pc:cxnChg chg="add mod">
          <ac:chgData name="Jelena Christina Price" userId="9ea47be3-cd96-477a-a04b-d45e5d1fe9ee" providerId="ADAL" clId="{2C91B826-E9DA-114B-B2EE-A809A743C25D}" dt="2020-08-18T11:25:10.864" v="1862" actId="208"/>
          <ac:cxnSpMkLst>
            <pc:docMk/>
            <pc:sldMk cId="3846193667" sldId="706"/>
            <ac:cxnSpMk id="29" creationId="{A0E60ADE-622C-7C46-B8AA-F34ECFBA2F69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09:44:58.174" v="1288" actId="1037"/>
        <pc:sldMkLst>
          <pc:docMk/>
          <pc:sldMk cId="2816670910" sldId="707"/>
        </pc:sldMkLst>
        <pc:spChg chg="del">
          <ac:chgData name="Jelena Christina Price" userId="9ea47be3-cd96-477a-a04b-d45e5d1fe9ee" providerId="ADAL" clId="{2C91B826-E9DA-114B-B2EE-A809A743C25D}" dt="2020-08-18T09:33:33.883" v="1115" actId="478"/>
          <ac:spMkLst>
            <pc:docMk/>
            <pc:sldMk cId="2816670910" sldId="707"/>
            <ac:spMk id="13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9:37:27.378" v="1272" actId="20577"/>
          <ac:spMkLst>
            <pc:docMk/>
            <pc:sldMk cId="2816670910" sldId="707"/>
            <ac:spMk id="15" creationId="{4A201C7A-0F1F-E147-8CCF-3324A2A39485}"/>
          </ac:spMkLst>
        </pc:spChg>
        <pc:spChg chg="add mod">
          <ac:chgData name="Jelena Christina Price" userId="9ea47be3-cd96-477a-a04b-d45e5d1fe9ee" providerId="ADAL" clId="{2C91B826-E9DA-114B-B2EE-A809A743C25D}" dt="2020-08-18T09:34:59.127" v="1169"/>
          <ac:spMkLst>
            <pc:docMk/>
            <pc:sldMk cId="2816670910" sldId="707"/>
            <ac:spMk id="16" creationId="{35DDBBED-6430-D14C-B299-064E47ED4B98}"/>
          </ac:spMkLst>
        </pc:spChg>
        <pc:picChg chg="del">
          <ac:chgData name="Jelena Christina Price" userId="9ea47be3-cd96-477a-a04b-d45e5d1fe9ee" providerId="ADAL" clId="{2C91B826-E9DA-114B-B2EE-A809A743C25D}" dt="2020-08-18T09:33:37.269" v="1117" actId="478"/>
          <ac:picMkLst>
            <pc:docMk/>
            <pc:sldMk cId="2816670910" sldId="707"/>
            <ac:picMk id="10" creationId="{1DF680BB-6FB2-4A64-9EE3-E0F3D31E6856}"/>
          </ac:picMkLst>
        </pc:picChg>
        <pc:cxnChg chg="add mod">
          <ac:chgData name="Jelena Christina Price" userId="9ea47be3-cd96-477a-a04b-d45e5d1fe9ee" providerId="ADAL" clId="{2C91B826-E9DA-114B-B2EE-A809A743C25D}" dt="2020-08-18T09:44:58.174" v="1288" actId="1037"/>
          <ac:cxnSpMkLst>
            <pc:docMk/>
            <pc:sldMk cId="2816670910" sldId="707"/>
            <ac:cxnSpMk id="3" creationId="{54C8760B-F41A-E548-B565-F1B87594ADCD}"/>
          </ac:cxnSpMkLst>
        </pc:cxnChg>
        <pc:cxnChg chg="add mod">
          <ac:chgData name="Jelena Christina Price" userId="9ea47be3-cd96-477a-a04b-d45e5d1fe9ee" providerId="ADAL" clId="{2C91B826-E9DA-114B-B2EE-A809A743C25D}" dt="2020-08-18T09:44:52.946" v="1286" actId="1038"/>
          <ac:cxnSpMkLst>
            <pc:docMk/>
            <pc:sldMk cId="2816670910" sldId="707"/>
            <ac:cxnSpMk id="17" creationId="{C7D59635-7F74-4B4E-B09C-C5AEE2656DC4}"/>
          </ac:cxnSpMkLst>
        </pc:cxnChg>
        <pc:cxnChg chg="add mod">
          <ac:chgData name="Jelena Christina Price" userId="9ea47be3-cd96-477a-a04b-d45e5d1fe9ee" providerId="ADAL" clId="{2C91B826-E9DA-114B-B2EE-A809A743C25D}" dt="2020-08-18T09:44:50.213" v="1285" actId="1037"/>
          <ac:cxnSpMkLst>
            <pc:docMk/>
            <pc:sldMk cId="2816670910" sldId="707"/>
            <ac:cxnSpMk id="18" creationId="{81B9F162-4936-1843-B494-5EFD9CF7651B}"/>
          </ac:cxnSpMkLst>
        </pc:cxnChg>
        <pc:cxnChg chg="add mod">
          <ac:chgData name="Jelena Christina Price" userId="9ea47be3-cd96-477a-a04b-d45e5d1fe9ee" providerId="ADAL" clId="{2C91B826-E9DA-114B-B2EE-A809A743C25D}" dt="2020-08-18T09:44:47.101" v="1284" actId="1037"/>
          <ac:cxnSpMkLst>
            <pc:docMk/>
            <pc:sldMk cId="2816670910" sldId="707"/>
            <ac:cxnSpMk id="19" creationId="{7844FDEC-9DEF-F14D-B13C-DCEA9A8C6F97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09:37:40.708" v="1276" actId="20577"/>
        <pc:sldMkLst>
          <pc:docMk/>
          <pc:sldMk cId="2291455381" sldId="708"/>
        </pc:sldMkLst>
        <pc:spChg chg="del">
          <ac:chgData name="Jelena Christina Price" userId="9ea47be3-cd96-477a-a04b-d45e5d1fe9ee" providerId="ADAL" clId="{2C91B826-E9DA-114B-B2EE-A809A743C25D}" dt="2020-08-18T09:37:37.457" v="1273" actId="478"/>
          <ac:spMkLst>
            <pc:docMk/>
            <pc:sldMk cId="2291455381" sldId="708"/>
            <ac:spMk id="13" creationId="{00000000-0000-0000-0000-000000000000}"/>
          </ac:spMkLst>
        </pc:spChg>
        <pc:spChg chg="add del mod">
          <ac:chgData name="Jelena Christina Price" userId="9ea47be3-cd96-477a-a04b-d45e5d1fe9ee" providerId="ADAL" clId="{2C91B826-E9DA-114B-B2EE-A809A743C25D}" dt="2020-08-18T09:36:56.939" v="1233"/>
          <ac:spMkLst>
            <pc:docMk/>
            <pc:sldMk cId="2291455381" sldId="708"/>
            <ac:spMk id="15" creationId="{9EF03FD2-C6E8-9142-956F-DAC2E18B9CC8}"/>
          </ac:spMkLst>
        </pc:spChg>
        <pc:spChg chg="add mod">
          <ac:chgData name="Jelena Christina Price" userId="9ea47be3-cd96-477a-a04b-d45e5d1fe9ee" providerId="ADAL" clId="{2C91B826-E9DA-114B-B2EE-A809A743C25D}" dt="2020-08-18T09:37:16.862" v="1269" actId="20577"/>
          <ac:spMkLst>
            <pc:docMk/>
            <pc:sldMk cId="2291455381" sldId="708"/>
            <ac:spMk id="16" creationId="{94C4B274-CF12-574D-B6B8-CA878962D984}"/>
          </ac:spMkLst>
        </pc:spChg>
        <pc:spChg chg="add mod">
          <ac:chgData name="Jelena Christina Price" userId="9ea47be3-cd96-477a-a04b-d45e5d1fe9ee" providerId="ADAL" clId="{2C91B826-E9DA-114B-B2EE-A809A743C25D}" dt="2020-08-18T09:37:40.708" v="1276" actId="20577"/>
          <ac:spMkLst>
            <pc:docMk/>
            <pc:sldMk cId="2291455381" sldId="708"/>
            <ac:spMk id="17" creationId="{D41F62C4-B06F-074D-A87D-8F7612D0168D}"/>
          </ac:spMkLst>
        </pc:spChg>
        <pc:picChg chg="mod">
          <ac:chgData name="Jelena Christina Price" userId="9ea47be3-cd96-477a-a04b-d45e5d1fe9ee" providerId="ADAL" clId="{2C91B826-E9DA-114B-B2EE-A809A743C25D}" dt="2020-08-18T09:36:32.911" v="1231" actId="1035"/>
          <ac:picMkLst>
            <pc:docMk/>
            <pc:sldMk cId="2291455381" sldId="708"/>
            <ac:picMk id="9" creationId="{EC247A6C-D3CF-486D-ACE9-4A2B7B8BD9DE}"/>
          </ac:picMkLst>
        </pc:picChg>
        <pc:picChg chg="del mod">
          <ac:chgData name="Jelena Christina Price" userId="9ea47be3-cd96-477a-a04b-d45e5d1fe9ee" providerId="ADAL" clId="{2C91B826-E9DA-114B-B2EE-A809A743C25D}" dt="2020-08-18T09:37:21.714" v="1270" actId="478"/>
          <ac:picMkLst>
            <pc:docMk/>
            <pc:sldMk cId="2291455381" sldId="708"/>
            <ac:picMk id="10" creationId="{8897117A-6C93-4F6B-B622-DD4666101317}"/>
          </ac:picMkLst>
        </pc:picChg>
        <pc:picChg chg="mod">
          <ac:chgData name="Jelena Christina Price" userId="9ea47be3-cd96-477a-a04b-d45e5d1fe9ee" providerId="ADAL" clId="{2C91B826-E9DA-114B-B2EE-A809A743C25D}" dt="2020-08-18T09:36:24.252" v="1222" actId="1076"/>
          <ac:picMkLst>
            <pc:docMk/>
            <pc:sldMk cId="2291455381" sldId="708"/>
            <ac:picMk id="11" creationId="{618C22ED-018F-4188-93AF-4929FB9F71D8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37:29.070" v="2054" actId="692"/>
        <pc:sldMkLst>
          <pc:docMk/>
          <pc:sldMk cId="1390146066" sldId="709"/>
        </pc:sldMkLst>
        <pc:spChg chg="del mod">
          <ac:chgData name="Jelena Christina Price" userId="9ea47be3-cd96-477a-a04b-d45e5d1fe9ee" providerId="ADAL" clId="{2C91B826-E9DA-114B-B2EE-A809A743C25D}" dt="2020-08-18T09:37:46.838" v="1279" actId="478"/>
          <ac:spMkLst>
            <pc:docMk/>
            <pc:sldMk cId="1390146066" sldId="709"/>
            <ac:spMk id="14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9:37:49.057" v="1282" actId="20577"/>
          <ac:spMkLst>
            <pc:docMk/>
            <pc:sldMk cId="1390146066" sldId="709"/>
            <ac:spMk id="16" creationId="{A26349A0-B898-004D-B637-326E6AD32B43}"/>
          </ac:spMkLst>
        </pc:spChg>
        <pc:spChg chg="add mod">
          <ac:chgData name="Jelena Christina Price" userId="9ea47be3-cd96-477a-a04b-d45e5d1fe9ee" providerId="ADAL" clId="{2C91B826-E9DA-114B-B2EE-A809A743C25D}" dt="2020-08-18T09:37:54.760" v="1283"/>
          <ac:spMkLst>
            <pc:docMk/>
            <pc:sldMk cId="1390146066" sldId="709"/>
            <ac:spMk id="17" creationId="{ECBF330D-EB2E-634A-8CAD-2D48AAE264D0}"/>
          </ac:spMkLst>
        </pc:spChg>
        <pc:spChg chg="add mod">
          <ac:chgData name="Jelena Christina Price" userId="9ea47be3-cd96-477a-a04b-d45e5d1fe9ee" providerId="ADAL" clId="{2C91B826-E9DA-114B-B2EE-A809A743C25D}" dt="2020-08-18T11:37:08.911" v="2049" actId="692"/>
          <ac:spMkLst>
            <pc:docMk/>
            <pc:sldMk cId="1390146066" sldId="709"/>
            <ac:spMk id="19" creationId="{89D0C3CC-57CF-A44B-A1FE-87DDF23434F1}"/>
          </ac:spMkLst>
        </pc:spChg>
        <pc:spChg chg="add mod">
          <ac:chgData name="Jelena Christina Price" userId="9ea47be3-cd96-477a-a04b-d45e5d1fe9ee" providerId="ADAL" clId="{2C91B826-E9DA-114B-B2EE-A809A743C25D}" dt="2020-08-18T11:37:24.705" v="2053" actId="692"/>
          <ac:spMkLst>
            <pc:docMk/>
            <pc:sldMk cId="1390146066" sldId="709"/>
            <ac:spMk id="20" creationId="{6DB0D9F1-339C-5B4C-BB9B-B3D25A9E989D}"/>
          </ac:spMkLst>
        </pc:spChg>
        <pc:spChg chg="add mod">
          <ac:chgData name="Jelena Christina Price" userId="9ea47be3-cd96-477a-a04b-d45e5d1fe9ee" providerId="ADAL" clId="{2C91B826-E9DA-114B-B2EE-A809A743C25D}" dt="2020-08-18T11:37:29.070" v="2054" actId="692"/>
          <ac:spMkLst>
            <pc:docMk/>
            <pc:sldMk cId="1390146066" sldId="709"/>
            <ac:spMk id="21" creationId="{441DAA1A-5328-4542-96FC-62311390C0A2}"/>
          </ac:spMkLst>
        </pc:spChg>
        <pc:spChg chg="add mod">
          <ac:chgData name="Jelena Christina Price" userId="9ea47be3-cd96-477a-a04b-d45e5d1fe9ee" providerId="ADAL" clId="{2C91B826-E9DA-114B-B2EE-A809A743C25D}" dt="2020-08-18T11:37:17.760" v="2051" actId="692"/>
          <ac:spMkLst>
            <pc:docMk/>
            <pc:sldMk cId="1390146066" sldId="709"/>
            <ac:spMk id="22" creationId="{ED349F0A-487B-F34A-978E-2F6D579A91AF}"/>
          </ac:spMkLst>
        </pc:spChg>
        <pc:spChg chg="add mod">
          <ac:chgData name="Jelena Christina Price" userId="9ea47be3-cd96-477a-a04b-d45e5d1fe9ee" providerId="ADAL" clId="{2C91B826-E9DA-114B-B2EE-A809A743C25D}" dt="2020-08-18T11:37:21.424" v="2052" actId="692"/>
          <ac:spMkLst>
            <pc:docMk/>
            <pc:sldMk cId="1390146066" sldId="709"/>
            <ac:spMk id="23" creationId="{056CA3B7-7D99-9748-A2F9-C09C139AC3A8}"/>
          </ac:spMkLst>
        </pc:spChg>
        <pc:spChg chg="add mod">
          <ac:chgData name="Jelena Christina Price" userId="9ea47be3-cd96-477a-a04b-d45e5d1fe9ee" providerId="ADAL" clId="{2C91B826-E9DA-114B-B2EE-A809A743C25D}" dt="2020-08-18T11:37:13.843" v="2050" actId="692"/>
          <ac:spMkLst>
            <pc:docMk/>
            <pc:sldMk cId="1390146066" sldId="709"/>
            <ac:spMk id="24" creationId="{C2E66B1F-6906-844D-893B-24BA0A0F0214}"/>
          </ac:spMkLst>
        </pc:spChg>
        <pc:picChg chg="mod">
          <ac:chgData name="Jelena Christina Price" userId="9ea47be3-cd96-477a-a04b-d45e5d1fe9ee" providerId="ADAL" clId="{2C91B826-E9DA-114B-B2EE-A809A743C25D}" dt="2020-08-18T09:46:53.098" v="1296" actId="1076"/>
          <ac:picMkLst>
            <pc:docMk/>
            <pc:sldMk cId="1390146066" sldId="709"/>
            <ac:picMk id="7" creationId="{4949C731-3612-4811-8A30-D158689DF096}"/>
          </ac:picMkLst>
        </pc:picChg>
        <pc:picChg chg="del">
          <ac:chgData name="Jelena Christina Price" userId="9ea47be3-cd96-477a-a04b-d45e5d1fe9ee" providerId="ADAL" clId="{2C91B826-E9DA-114B-B2EE-A809A743C25D}" dt="2020-08-18T09:37:44.036" v="1277" actId="478"/>
          <ac:picMkLst>
            <pc:docMk/>
            <pc:sldMk cId="1390146066" sldId="709"/>
            <ac:picMk id="9" creationId="{8897117A-6C93-4F6B-B622-DD4666101317}"/>
          </ac:picMkLst>
        </pc:picChg>
        <pc:picChg chg="mod">
          <ac:chgData name="Jelena Christina Price" userId="9ea47be3-cd96-477a-a04b-d45e5d1fe9ee" providerId="ADAL" clId="{2C91B826-E9DA-114B-B2EE-A809A743C25D}" dt="2020-08-18T09:47:24.325" v="1305" actId="1076"/>
          <ac:picMkLst>
            <pc:docMk/>
            <pc:sldMk cId="1390146066" sldId="709"/>
            <ac:picMk id="10" creationId="{618C22ED-018F-4188-93AF-4929FB9F71D8}"/>
          </ac:picMkLst>
        </pc:picChg>
        <pc:cxnChg chg="add mod">
          <ac:chgData name="Jelena Christina Price" userId="9ea47be3-cd96-477a-a04b-d45e5d1fe9ee" providerId="ADAL" clId="{2C91B826-E9DA-114B-B2EE-A809A743C25D}" dt="2020-08-18T09:45:19.452" v="1293" actId="1035"/>
          <ac:cxnSpMkLst>
            <pc:docMk/>
            <pc:sldMk cId="1390146066" sldId="709"/>
            <ac:cxnSpMk id="18" creationId="{451C9809-C7FD-8442-B5E6-937007B1D128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09:50:42.595" v="1474" actId="20577"/>
        <pc:sldMkLst>
          <pc:docMk/>
          <pc:sldMk cId="2349449949" sldId="710"/>
        </pc:sldMkLst>
        <pc:spChg chg="del">
          <ac:chgData name="Jelena Christina Price" userId="9ea47be3-cd96-477a-a04b-d45e5d1fe9ee" providerId="ADAL" clId="{2C91B826-E9DA-114B-B2EE-A809A743C25D}" dt="2020-08-18T09:50:40.034" v="1471" actId="478"/>
          <ac:spMkLst>
            <pc:docMk/>
            <pc:sldMk cId="2349449949" sldId="710"/>
            <ac:spMk id="11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9:50:31.932" v="1470" actId="20577"/>
          <ac:spMkLst>
            <pc:docMk/>
            <pc:sldMk cId="2349449949" sldId="710"/>
            <ac:spMk id="13" creationId="{CCB93F79-B33E-5E4E-9D4D-0F60A50EAC86}"/>
          </ac:spMkLst>
        </pc:spChg>
        <pc:spChg chg="add mod">
          <ac:chgData name="Jelena Christina Price" userId="9ea47be3-cd96-477a-a04b-d45e5d1fe9ee" providerId="ADAL" clId="{2C91B826-E9DA-114B-B2EE-A809A743C25D}" dt="2020-08-18T09:50:42.595" v="1474" actId="20577"/>
          <ac:spMkLst>
            <pc:docMk/>
            <pc:sldMk cId="2349449949" sldId="710"/>
            <ac:spMk id="14" creationId="{35C9A7D2-5D3D-364D-BE0D-5D14D1840BB2}"/>
          </ac:spMkLst>
        </pc:spChg>
        <pc:picChg chg="del mod">
          <ac:chgData name="Jelena Christina Price" userId="9ea47be3-cd96-477a-a04b-d45e5d1fe9ee" providerId="ADAL" clId="{2C91B826-E9DA-114B-B2EE-A809A743C25D}" dt="2020-08-18T09:50:25.680" v="1469" actId="478"/>
          <ac:picMkLst>
            <pc:docMk/>
            <pc:sldMk cId="2349449949" sldId="710"/>
            <ac:picMk id="10" creationId="{833522D4-58AE-4A68-B32C-191E9A6B411B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09:55:45.112" v="1547" actId="1076"/>
        <pc:sldMkLst>
          <pc:docMk/>
          <pc:sldMk cId="3454933805" sldId="711"/>
        </pc:sldMkLst>
        <pc:spChg chg="add mod">
          <ac:chgData name="Jelena Christina Price" userId="9ea47be3-cd96-477a-a04b-d45e5d1fe9ee" providerId="ADAL" clId="{2C91B826-E9DA-114B-B2EE-A809A743C25D}" dt="2020-08-18T09:53:22.208" v="1505" actId="1036"/>
          <ac:spMkLst>
            <pc:docMk/>
            <pc:sldMk cId="3454933805" sldId="711"/>
            <ac:spMk id="2" creationId="{A3FFC93B-3350-E946-AC4A-6D9CE72A0FFC}"/>
          </ac:spMkLst>
        </pc:spChg>
        <pc:spChg chg="del">
          <ac:chgData name="Jelena Christina Price" userId="9ea47be3-cd96-477a-a04b-d45e5d1fe9ee" providerId="ADAL" clId="{2C91B826-E9DA-114B-B2EE-A809A743C25D}" dt="2020-08-18T09:51:29.762" v="1477" actId="478"/>
          <ac:spMkLst>
            <pc:docMk/>
            <pc:sldMk cId="3454933805" sldId="711"/>
            <ac:spMk id="12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9:51:26.638" v="1476"/>
          <ac:spMkLst>
            <pc:docMk/>
            <pc:sldMk cId="3454933805" sldId="711"/>
            <ac:spMk id="14" creationId="{43F682C6-F599-CB44-918A-D8DD089BC953}"/>
          </ac:spMkLst>
        </pc:spChg>
        <pc:spChg chg="add mod">
          <ac:chgData name="Jelena Christina Price" userId="9ea47be3-cd96-477a-a04b-d45e5d1fe9ee" providerId="ADAL" clId="{2C91B826-E9DA-114B-B2EE-A809A743C25D}" dt="2020-08-18T09:51:34.938" v="1478"/>
          <ac:spMkLst>
            <pc:docMk/>
            <pc:sldMk cId="3454933805" sldId="711"/>
            <ac:spMk id="15" creationId="{547998D3-0981-0449-85E0-140B1CED7EE8}"/>
          </ac:spMkLst>
        </pc:spChg>
        <pc:spChg chg="add mod">
          <ac:chgData name="Jelena Christina Price" userId="9ea47be3-cd96-477a-a04b-d45e5d1fe9ee" providerId="ADAL" clId="{2C91B826-E9DA-114B-B2EE-A809A743C25D}" dt="2020-08-18T09:55:45.112" v="1547" actId="1076"/>
          <ac:spMkLst>
            <pc:docMk/>
            <pc:sldMk cId="3454933805" sldId="711"/>
            <ac:spMk id="16" creationId="{7BC6483B-4BE7-074C-BD45-9A34FEB630C0}"/>
          </ac:spMkLst>
        </pc:spChg>
        <pc:spChg chg="add mod">
          <ac:chgData name="Jelena Christina Price" userId="9ea47be3-cd96-477a-a04b-d45e5d1fe9ee" providerId="ADAL" clId="{2C91B826-E9DA-114B-B2EE-A809A743C25D}" dt="2020-08-18T09:54:50.789" v="1535" actId="1036"/>
          <ac:spMkLst>
            <pc:docMk/>
            <pc:sldMk cId="3454933805" sldId="711"/>
            <ac:spMk id="17" creationId="{C6CB1C50-7711-5C48-8832-FC4A5E9F0613}"/>
          </ac:spMkLst>
        </pc:spChg>
        <pc:spChg chg="add mod">
          <ac:chgData name="Jelena Christina Price" userId="9ea47be3-cd96-477a-a04b-d45e5d1fe9ee" providerId="ADAL" clId="{2C91B826-E9DA-114B-B2EE-A809A743C25D}" dt="2020-08-18T09:54:59.250" v="1538" actId="14100"/>
          <ac:spMkLst>
            <pc:docMk/>
            <pc:sldMk cId="3454933805" sldId="711"/>
            <ac:spMk id="18" creationId="{0F2F4A70-D330-8248-8ABE-81F07D3A16CD}"/>
          </ac:spMkLst>
        </pc:spChg>
        <pc:picChg chg="del">
          <ac:chgData name="Jelena Christina Price" userId="9ea47be3-cd96-477a-a04b-d45e5d1fe9ee" providerId="ADAL" clId="{2C91B826-E9DA-114B-B2EE-A809A743C25D}" dt="2020-08-18T09:51:26.244" v="1475" actId="478"/>
          <ac:picMkLst>
            <pc:docMk/>
            <pc:sldMk cId="3454933805" sldId="711"/>
            <ac:picMk id="9" creationId="{833522D4-58AE-4A68-B32C-191E9A6B411B}"/>
          </ac:picMkLst>
        </pc:picChg>
        <pc:cxnChg chg="add mod">
          <ac:chgData name="Jelena Christina Price" userId="9ea47be3-cd96-477a-a04b-d45e5d1fe9ee" providerId="ADAL" clId="{2C91B826-E9DA-114B-B2EE-A809A743C25D}" dt="2020-08-18T09:55:40.582" v="1546" actId="1035"/>
          <ac:cxnSpMkLst>
            <pc:docMk/>
            <pc:sldMk cId="3454933805" sldId="711"/>
            <ac:cxnSpMk id="4" creationId="{A593955A-D89E-4641-8119-786F1931352D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09:57:14.852" v="1631" actId="20577"/>
        <pc:sldMkLst>
          <pc:docMk/>
          <pc:sldMk cId="2039240227" sldId="712"/>
        </pc:sldMkLst>
        <pc:spChg chg="del">
          <ac:chgData name="Jelena Christina Price" userId="9ea47be3-cd96-477a-a04b-d45e5d1fe9ee" providerId="ADAL" clId="{2C91B826-E9DA-114B-B2EE-A809A743C25D}" dt="2020-08-18T09:57:12.143" v="1628" actId="478"/>
          <ac:spMkLst>
            <pc:docMk/>
            <pc:sldMk cId="2039240227" sldId="712"/>
            <ac:spMk id="10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9:56:59.506" v="1626" actId="20577"/>
          <ac:spMkLst>
            <pc:docMk/>
            <pc:sldMk cId="2039240227" sldId="712"/>
            <ac:spMk id="12" creationId="{55EFB9E5-CAD9-7D44-B9D9-9A76979DD007}"/>
          </ac:spMkLst>
        </pc:spChg>
        <pc:spChg chg="add mod">
          <ac:chgData name="Jelena Christina Price" userId="9ea47be3-cd96-477a-a04b-d45e5d1fe9ee" providerId="ADAL" clId="{2C91B826-E9DA-114B-B2EE-A809A743C25D}" dt="2020-08-18T09:57:14.852" v="1631" actId="20577"/>
          <ac:spMkLst>
            <pc:docMk/>
            <pc:sldMk cId="2039240227" sldId="712"/>
            <ac:spMk id="13" creationId="{506CF9C9-9E74-EE44-B2D2-9CB8673297D8}"/>
          </ac:spMkLst>
        </pc:spChg>
        <pc:picChg chg="del mod">
          <ac:chgData name="Jelena Christina Price" userId="9ea47be3-cd96-477a-a04b-d45e5d1fe9ee" providerId="ADAL" clId="{2C91B826-E9DA-114B-B2EE-A809A743C25D}" dt="2020-08-18T09:57:04.219" v="1627" actId="478"/>
          <ac:picMkLst>
            <pc:docMk/>
            <pc:sldMk cId="2039240227" sldId="712"/>
            <ac:picMk id="8" creationId="{3C5E7C3D-95D3-4882-8718-CC7F99465ED1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44:41.140" v="2066" actId="478"/>
        <pc:sldMkLst>
          <pc:docMk/>
          <pc:sldMk cId="3662211386" sldId="713"/>
        </pc:sldMkLst>
        <pc:spChg chg="mod">
          <ac:chgData name="Jelena Christina Price" userId="9ea47be3-cd96-477a-a04b-d45e5d1fe9ee" providerId="ADAL" clId="{2C91B826-E9DA-114B-B2EE-A809A743C25D}" dt="2020-08-18T11:43:35.671" v="2060" actId="14100"/>
          <ac:spMkLst>
            <pc:docMk/>
            <pc:sldMk cId="3662211386" sldId="713"/>
            <ac:spMk id="10" creationId="{BEED836B-2A6D-488D-A660-9BC674D66818}"/>
          </ac:spMkLst>
        </pc:spChg>
        <pc:spChg chg="del">
          <ac:chgData name="Jelena Christina Price" userId="9ea47be3-cd96-477a-a04b-d45e5d1fe9ee" providerId="ADAL" clId="{2C91B826-E9DA-114B-B2EE-A809A743C25D}" dt="2020-08-18T09:57:22.137" v="1632" actId="478"/>
          <ac:spMkLst>
            <pc:docMk/>
            <pc:sldMk cId="3662211386" sldId="713"/>
            <ac:spMk id="11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9:57:28.049" v="1634"/>
          <ac:spMkLst>
            <pc:docMk/>
            <pc:sldMk cId="3662211386" sldId="713"/>
            <ac:spMk id="13" creationId="{1A69F385-E1D3-2944-A51D-4D64DCA87659}"/>
          </ac:spMkLst>
        </pc:spChg>
        <pc:spChg chg="add mod">
          <ac:chgData name="Jelena Christina Price" userId="9ea47be3-cd96-477a-a04b-d45e5d1fe9ee" providerId="ADAL" clId="{2C91B826-E9DA-114B-B2EE-A809A743C25D}" dt="2020-08-18T09:57:32.276" v="1635"/>
          <ac:spMkLst>
            <pc:docMk/>
            <pc:sldMk cId="3662211386" sldId="713"/>
            <ac:spMk id="14" creationId="{613601CE-71EF-F34C-A169-8506EE47819B}"/>
          </ac:spMkLst>
        </pc:spChg>
        <pc:spChg chg="add mod">
          <ac:chgData name="Jelena Christina Price" userId="9ea47be3-cd96-477a-a04b-d45e5d1fe9ee" providerId="ADAL" clId="{2C91B826-E9DA-114B-B2EE-A809A743C25D}" dt="2020-08-18T10:05:51.170" v="1658" actId="20577"/>
          <ac:spMkLst>
            <pc:docMk/>
            <pc:sldMk cId="3662211386" sldId="713"/>
            <ac:spMk id="15" creationId="{641CE35D-52ED-B54B-8C5D-07E2A29F896B}"/>
          </ac:spMkLst>
        </pc:spChg>
        <pc:spChg chg="add mod">
          <ac:chgData name="Jelena Christina Price" userId="9ea47be3-cd96-477a-a04b-d45e5d1fe9ee" providerId="ADAL" clId="{2C91B826-E9DA-114B-B2EE-A809A743C25D}" dt="2020-08-18T10:06:19.873" v="1665" actId="1037"/>
          <ac:spMkLst>
            <pc:docMk/>
            <pc:sldMk cId="3662211386" sldId="713"/>
            <ac:spMk id="16" creationId="{A3FD7721-92A3-2540-B5F6-0E644148283E}"/>
          </ac:spMkLst>
        </pc:spChg>
        <pc:spChg chg="add del mod">
          <ac:chgData name="Jelena Christina Price" userId="9ea47be3-cd96-477a-a04b-d45e5d1fe9ee" providerId="ADAL" clId="{2C91B826-E9DA-114B-B2EE-A809A743C25D}" dt="2020-08-18T11:44:41.140" v="2066" actId="478"/>
          <ac:spMkLst>
            <pc:docMk/>
            <pc:sldMk cId="3662211386" sldId="713"/>
            <ac:spMk id="20" creationId="{094BF88A-1243-D74C-8E74-234AA3207D27}"/>
          </ac:spMkLst>
        </pc:spChg>
        <pc:picChg chg="del">
          <ac:chgData name="Jelena Christina Price" userId="9ea47be3-cd96-477a-a04b-d45e5d1fe9ee" providerId="ADAL" clId="{2C91B826-E9DA-114B-B2EE-A809A743C25D}" dt="2020-08-18T09:57:23.080" v="1633" actId="478"/>
          <ac:picMkLst>
            <pc:docMk/>
            <pc:sldMk cId="3662211386" sldId="713"/>
            <ac:picMk id="7" creationId="{3C5E7C3D-95D3-4882-8718-CC7F99465ED1}"/>
          </ac:picMkLst>
        </pc:picChg>
        <pc:cxnChg chg="add mod">
          <ac:chgData name="Jelena Christina Price" userId="9ea47be3-cd96-477a-a04b-d45e5d1fe9ee" providerId="ADAL" clId="{2C91B826-E9DA-114B-B2EE-A809A743C25D}" dt="2020-08-18T10:06:47.297" v="1669" actId="14100"/>
          <ac:cxnSpMkLst>
            <pc:docMk/>
            <pc:sldMk cId="3662211386" sldId="713"/>
            <ac:cxnSpMk id="17" creationId="{F3609CBA-1B8D-DF42-826F-A7D906C02A0A}"/>
          </ac:cxnSpMkLst>
        </pc:cxnChg>
        <pc:cxnChg chg="add mod">
          <ac:chgData name="Jelena Christina Price" userId="9ea47be3-cd96-477a-a04b-d45e5d1fe9ee" providerId="ADAL" clId="{2C91B826-E9DA-114B-B2EE-A809A743C25D}" dt="2020-08-18T10:07:25.090" v="1673" actId="14100"/>
          <ac:cxnSpMkLst>
            <pc:docMk/>
            <pc:sldMk cId="3662211386" sldId="713"/>
            <ac:cxnSpMk id="18" creationId="{8B8CB5AD-FBBC-7F45-A648-4A6A581D5A2E}"/>
          </ac:cxnSpMkLst>
        </pc:cxnChg>
        <pc:cxnChg chg="add mod">
          <ac:chgData name="Jelena Christina Price" userId="9ea47be3-cd96-477a-a04b-d45e5d1fe9ee" providerId="ADAL" clId="{2C91B826-E9DA-114B-B2EE-A809A743C25D}" dt="2020-08-18T10:07:31.229" v="1676" actId="14100"/>
          <ac:cxnSpMkLst>
            <pc:docMk/>
            <pc:sldMk cId="3662211386" sldId="713"/>
            <ac:cxnSpMk id="19" creationId="{B641498A-0059-FC44-A72F-1A01A0BE1095}"/>
          </ac:cxnSpMkLst>
        </pc:cxnChg>
      </pc:sldChg>
      <pc:sldChg chg="modSp mod">
        <pc:chgData name="Jelena Christina Price" userId="9ea47be3-cd96-477a-a04b-d45e5d1fe9ee" providerId="ADAL" clId="{2C91B826-E9DA-114B-B2EE-A809A743C25D}" dt="2020-08-18T07:11:39.524" v="32" actId="20577"/>
        <pc:sldMkLst>
          <pc:docMk/>
          <pc:sldMk cId="4089166824" sldId="720"/>
        </pc:sldMkLst>
        <pc:spChg chg="mod">
          <ac:chgData name="Jelena Christina Price" userId="9ea47be3-cd96-477a-a04b-d45e5d1fe9ee" providerId="ADAL" clId="{2C91B826-E9DA-114B-B2EE-A809A743C25D}" dt="2020-08-18T07:11:39.524" v="32" actId="20577"/>
          <ac:spMkLst>
            <pc:docMk/>
            <pc:sldMk cId="4089166824" sldId="720"/>
            <ac:spMk id="10" creationId="{8448BF53-52A8-455E-AA70-848489C28240}"/>
          </ac:spMkLst>
        </pc:spChg>
      </pc:sldChg>
      <pc:sldChg chg="addSp delSp modSp mod">
        <pc:chgData name="Jelena Christina Price" userId="9ea47be3-cd96-477a-a04b-d45e5d1fe9ee" providerId="ADAL" clId="{2C91B826-E9DA-114B-B2EE-A809A743C25D}" dt="2020-08-18T08:39:08.129" v="813" actId="167"/>
        <pc:sldMkLst>
          <pc:docMk/>
          <pc:sldMk cId="3807237315" sldId="724"/>
        </pc:sldMkLst>
        <pc:picChg chg="del">
          <ac:chgData name="Jelena Christina Price" userId="9ea47be3-cd96-477a-a04b-d45e5d1fe9ee" providerId="ADAL" clId="{2C91B826-E9DA-114B-B2EE-A809A743C25D}" dt="2020-08-18T08:38:58.033" v="810" actId="478"/>
          <ac:picMkLst>
            <pc:docMk/>
            <pc:sldMk cId="3807237315" sldId="724"/>
            <ac:picMk id="6" creationId="{E8CC164E-6933-4668-98E5-E0441B86D319}"/>
          </ac:picMkLst>
        </pc:picChg>
        <pc:picChg chg="add mod">
          <ac:chgData name="Jelena Christina Price" userId="9ea47be3-cd96-477a-a04b-d45e5d1fe9ee" providerId="ADAL" clId="{2C91B826-E9DA-114B-B2EE-A809A743C25D}" dt="2020-08-18T08:39:08.129" v="813" actId="167"/>
          <ac:picMkLst>
            <pc:docMk/>
            <pc:sldMk cId="3807237315" sldId="724"/>
            <ac:picMk id="12" creationId="{21F4C7DE-F4B6-AB4D-9811-4A4CFEEAF799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30:09.937" v="1929" actId="692"/>
        <pc:sldMkLst>
          <pc:docMk/>
          <pc:sldMk cId="175575227" sldId="725"/>
        </pc:sldMkLst>
        <pc:spChg chg="add del mod">
          <ac:chgData name="Jelena Christina Price" userId="9ea47be3-cd96-477a-a04b-d45e5d1fe9ee" providerId="ADAL" clId="{2C91B826-E9DA-114B-B2EE-A809A743C25D}" dt="2020-08-18T07:50:12.389" v="197" actId="478"/>
          <ac:spMkLst>
            <pc:docMk/>
            <pc:sldMk cId="175575227" sldId="725"/>
            <ac:spMk id="2" creationId="{EBBB34BC-8ED9-1E46-A64B-944B820054A5}"/>
          </ac:spMkLst>
        </pc:spChg>
        <pc:spChg chg="add mod">
          <ac:chgData name="Jelena Christina Price" userId="9ea47be3-cd96-477a-a04b-d45e5d1fe9ee" providerId="ADAL" clId="{2C91B826-E9DA-114B-B2EE-A809A743C25D}" dt="2020-08-18T09:05:04.232" v="904" actId="1036"/>
          <ac:spMkLst>
            <pc:docMk/>
            <pc:sldMk cId="175575227" sldId="725"/>
            <ac:spMk id="4" creationId="{36F5304D-89CF-8449-9B6D-210F73D8F9CF}"/>
          </ac:spMkLst>
        </pc:spChg>
        <pc:spChg chg="add del mod">
          <ac:chgData name="Jelena Christina Price" userId="9ea47be3-cd96-477a-a04b-d45e5d1fe9ee" providerId="ADAL" clId="{2C91B826-E9DA-114B-B2EE-A809A743C25D}" dt="2020-08-18T08:02:52.382" v="262" actId="478"/>
          <ac:spMkLst>
            <pc:docMk/>
            <pc:sldMk cId="175575227" sldId="725"/>
            <ac:spMk id="7" creationId="{CE254221-9063-A946-9B52-58A36A4DFCC4}"/>
          </ac:spMkLst>
        </pc:spChg>
        <pc:spChg chg="add mod">
          <ac:chgData name="Jelena Christina Price" userId="9ea47be3-cd96-477a-a04b-d45e5d1fe9ee" providerId="ADAL" clId="{2C91B826-E9DA-114B-B2EE-A809A743C25D}" dt="2020-08-18T07:39:33.642" v="39"/>
          <ac:spMkLst>
            <pc:docMk/>
            <pc:sldMk cId="175575227" sldId="725"/>
            <ac:spMk id="10" creationId="{33666862-5E79-E24B-9ADB-CBAD6C6B3FE9}"/>
          </ac:spMkLst>
        </pc:spChg>
        <pc:spChg chg="add mod">
          <ac:chgData name="Jelena Christina Price" userId="9ea47be3-cd96-477a-a04b-d45e5d1fe9ee" providerId="ADAL" clId="{2C91B826-E9DA-114B-B2EE-A809A743C25D}" dt="2020-08-18T09:05:29.943" v="917" actId="14100"/>
          <ac:spMkLst>
            <pc:docMk/>
            <pc:sldMk cId="175575227" sldId="725"/>
            <ac:spMk id="14" creationId="{0D7826BC-8F98-B740-9929-F0D16A239BC4}"/>
          </ac:spMkLst>
        </pc:spChg>
        <pc:spChg chg="add mod">
          <ac:chgData name="Jelena Christina Price" userId="9ea47be3-cd96-477a-a04b-d45e5d1fe9ee" providerId="ADAL" clId="{2C91B826-E9DA-114B-B2EE-A809A743C25D}" dt="2020-08-18T11:29:58.829" v="1927" actId="692"/>
          <ac:spMkLst>
            <pc:docMk/>
            <pc:sldMk cId="175575227" sldId="725"/>
            <ac:spMk id="15" creationId="{BD8D6345-DCEC-D74D-836F-A4A2B8C0D568}"/>
          </ac:spMkLst>
        </pc:spChg>
        <pc:spChg chg="add del mod">
          <ac:chgData name="Jelena Christina Price" userId="9ea47be3-cd96-477a-a04b-d45e5d1fe9ee" providerId="ADAL" clId="{2C91B826-E9DA-114B-B2EE-A809A743C25D}" dt="2020-08-18T08:01:56.033" v="250" actId="767"/>
          <ac:spMkLst>
            <pc:docMk/>
            <pc:sldMk cId="175575227" sldId="725"/>
            <ac:spMk id="16" creationId="{A70A550A-A92A-2B43-A398-AB8BC490CE87}"/>
          </ac:spMkLst>
        </pc:spChg>
        <pc:spChg chg="add mod">
          <ac:chgData name="Jelena Christina Price" userId="9ea47be3-cd96-477a-a04b-d45e5d1fe9ee" providerId="ADAL" clId="{2C91B826-E9DA-114B-B2EE-A809A743C25D}" dt="2020-08-18T11:30:04.128" v="1928" actId="692"/>
          <ac:spMkLst>
            <pc:docMk/>
            <pc:sldMk cId="175575227" sldId="725"/>
            <ac:spMk id="17" creationId="{9D5228AF-9444-DA4B-BD9E-68715E1C7C71}"/>
          </ac:spMkLst>
        </pc:spChg>
        <pc:spChg chg="add mod">
          <ac:chgData name="Jelena Christina Price" userId="9ea47be3-cd96-477a-a04b-d45e5d1fe9ee" providerId="ADAL" clId="{2C91B826-E9DA-114B-B2EE-A809A743C25D}" dt="2020-08-18T09:05:57.030" v="922" actId="14100"/>
          <ac:spMkLst>
            <pc:docMk/>
            <pc:sldMk cId="175575227" sldId="725"/>
            <ac:spMk id="18" creationId="{8A7848BC-6245-2F4B-B27A-0D3ECE23B82E}"/>
          </ac:spMkLst>
        </pc:spChg>
        <pc:spChg chg="add del mod">
          <ac:chgData name="Jelena Christina Price" userId="9ea47be3-cd96-477a-a04b-d45e5d1fe9ee" providerId="ADAL" clId="{2C91B826-E9DA-114B-B2EE-A809A743C25D}" dt="2020-08-18T09:04:02.401" v="895"/>
          <ac:spMkLst>
            <pc:docMk/>
            <pc:sldMk cId="175575227" sldId="725"/>
            <ac:spMk id="21" creationId="{96CDB744-E185-0E43-B382-8FC9B79AB5CB}"/>
          </ac:spMkLst>
        </pc:spChg>
        <pc:spChg chg="add mod">
          <ac:chgData name="Jelena Christina Price" userId="9ea47be3-cd96-477a-a04b-d45e5d1fe9ee" providerId="ADAL" clId="{2C91B826-E9DA-114B-B2EE-A809A743C25D}" dt="2020-08-18T09:06:09.210" v="925" actId="14100"/>
          <ac:spMkLst>
            <pc:docMk/>
            <pc:sldMk cId="175575227" sldId="725"/>
            <ac:spMk id="22" creationId="{A27D388E-E52D-D345-831C-2E56464F5266}"/>
          </ac:spMkLst>
        </pc:spChg>
        <pc:graphicFrameChg chg="add mod modGraphic">
          <ac:chgData name="Jelena Christina Price" userId="9ea47be3-cd96-477a-a04b-d45e5d1fe9ee" providerId="ADAL" clId="{2C91B826-E9DA-114B-B2EE-A809A743C25D}" dt="2020-08-18T09:06:45.462" v="931" actId="120"/>
          <ac:graphicFrameMkLst>
            <pc:docMk/>
            <pc:sldMk cId="175575227" sldId="725"/>
            <ac:graphicFrameMk id="3" creationId="{8BD1F998-B232-C740-820A-F6101216F152}"/>
          </ac:graphicFrameMkLst>
        </pc:graphicFrameChg>
        <pc:picChg chg="del">
          <ac:chgData name="Jelena Christina Price" userId="9ea47be3-cd96-477a-a04b-d45e5d1fe9ee" providerId="ADAL" clId="{2C91B826-E9DA-114B-B2EE-A809A743C25D}" dt="2020-08-18T07:39:33.166" v="38" actId="478"/>
          <ac:picMkLst>
            <pc:docMk/>
            <pc:sldMk cId="175575227" sldId="725"/>
            <ac:picMk id="6" creationId="{87E8F2F6-B247-4E31-82C1-D36701BEAB55}"/>
          </ac:picMkLst>
        </pc:picChg>
        <pc:picChg chg="mod">
          <ac:chgData name="Jelena Christina Price" userId="9ea47be3-cd96-477a-a04b-d45e5d1fe9ee" providerId="ADAL" clId="{2C91B826-E9DA-114B-B2EE-A809A743C25D}" dt="2020-08-18T09:05:40.239" v="919" actId="1076"/>
          <ac:picMkLst>
            <pc:docMk/>
            <pc:sldMk cId="175575227" sldId="725"/>
            <ac:picMk id="9" creationId="{D3407598-275B-4C41-9D6B-20591E357763}"/>
          </ac:picMkLst>
        </pc:picChg>
        <pc:picChg chg="add del mod">
          <ac:chgData name="Jelena Christina Price" userId="9ea47be3-cd96-477a-a04b-d45e5d1fe9ee" providerId="ADAL" clId="{2C91B826-E9DA-114B-B2EE-A809A743C25D}" dt="2020-08-18T09:03:46.778" v="890" actId="478"/>
          <ac:picMkLst>
            <pc:docMk/>
            <pc:sldMk cId="175575227" sldId="725"/>
            <ac:picMk id="19" creationId="{AD058B3E-BC7C-924E-8488-8D5E92D52E4D}"/>
          </ac:picMkLst>
        </pc:picChg>
        <pc:picChg chg="add mod modCrop">
          <ac:chgData name="Jelena Christina Price" userId="9ea47be3-cd96-477a-a04b-d45e5d1fe9ee" providerId="ADAL" clId="{2C91B826-E9DA-114B-B2EE-A809A743C25D}" dt="2020-08-18T09:04:56.733" v="901" actId="1076"/>
          <ac:picMkLst>
            <pc:docMk/>
            <pc:sldMk cId="175575227" sldId="725"/>
            <ac:picMk id="20" creationId="{CC2A370F-AD6B-9F49-BFF3-6C30390FD1BC}"/>
          </ac:picMkLst>
        </pc:picChg>
        <pc:cxnChg chg="add mod">
          <ac:chgData name="Jelena Christina Price" userId="9ea47be3-cd96-477a-a04b-d45e5d1fe9ee" providerId="ADAL" clId="{2C91B826-E9DA-114B-B2EE-A809A743C25D}" dt="2020-08-18T11:30:09.937" v="1929" actId="692"/>
          <ac:cxnSpMkLst>
            <pc:docMk/>
            <pc:sldMk cId="175575227" sldId="725"/>
            <ac:cxnSpMk id="24" creationId="{72666A24-E65A-8F40-8804-DEE97F3FEC9B}"/>
          </ac:cxnSpMkLst>
        </pc:cxnChg>
        <pc:cxnChg chg="add del">
          <ac:chgData name="Jelena Christina Price" userId="9ea47be3-cd96-477a-a04b-d45e5d1fe9ee" providerId="ADAL" clId="{2C91B826-E9DA-114B-B2EE-A809A743C25D}" dt="2020-08-18T09:08:27.970" v="938" actId="11529"/>
          <ac:cxnSpMkLst>
            <pc:docMk/>
            <pc:sldMk cId="175575227" sldId="725"/>
            <ac:cxnSpMk id="26" creationId="{A3A696F6-40C2-C74F-9139-C3397C37DA0F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09:33:59.532" v="1168" actId="478"/>
        <pc:sldMkLst>
          <pc:docMk/>
          <pc:sldMk cId="1981561216" sldId="726"/>
        </pc:sldMkLst>
        <pc:spChg chg="del">
          <ac:chgData name="Jelena Christina Price" userId="9ea47be3-cd96-477a-a04b-d45e5d1fe9ee" providerId="ADAL" clId="{2C91B826-E9DA-114B-B2EE-A809A743C25D}" dt="2020-08-18T09:33:27.113" v="1111" actId="478"/>
          <ac:spMkLst>
            <pc:docMk/>
            <pc:sldMk cId="1981561216" sldId="726"/>
            <ac:spMk id="8" creationId="{00000000-0000-0000-0000-000000000000}"/>
          </ac:spMkLst>
        </pc:spChg>
        <pc:spChg chg="add del mod">
          <ac:chgData name="Jelena Christina Price" userId="9ea47be3-cd96-477a-a04b-d45e5d1fe9ee" providerId="ADAL" clId="{2C91B826-E9DA-114B-B2EE-A809A743C25D}" dt="2020-08-18T09:33:07.382" v="1108"/>
          <ac:spMkLst>
            <pc:docMk/>
            <pc:sldMk cId="1981561216" sldId="726"/>
            <ac:spMk id="10" creationId="{E3F02A31-4B5D-3E42-84C4-1B737FCD3121}"/>
          </ac:spMkLst>
        </pc:spChg>
        <pc:spChg chg="add mod">
          <ac:chgData name="Jelena Christina Price" userId="9ea47be3-cd96-477a-a04b-d45e5d1fe9ee" providerId="ADAL" clId="{2C91B826-E9DA-114B-B2EE-A809A743C25D}" dt="2020-08-18T09:33:57.832" v="1167" actId="20577"/>
          <ac:spMkLst>
            <pc:docMk/>
            <pc:sldMk cId="1981561216" sldId="726"/>
            <ac:spMk id="11" creationId="{97A26060-C591-C745-9E9F-82404D9E3C0D}"/>
          </ac:spMkLst>
        </pc:spChg>
        <pc:spChg chg="add mod">
          <ac:chgData name="Jelena Christina Price" userId="9ea47be3-cd96-477a-a04b-d45e5d1fe9ee" providerId="ADAL" clId="{2C91B826-E9DA-114B-B2EE-A809A743C25D}" dt="2020-08-18T09:33:29.720" v="1114" actId="20577"/>
          <ac:spMkLst>
            <pc:docMk/>
            <pc:sldMk cId="1981561216" sldId="726"/>
            <ac:spMk id="12" creationId="{23B902EC-02B1-874E-B83C-47F1CBE5E86D}"/>
          </ac:spMkLst>
        </pc:spChg>
        <pc:picChg chg="mod">
          <ac:chgData name="Jelena Christina Price" userId="9ea47be3-cd96-477a-a04b-d45e5d1fe9ee" providerId="ADAL" clId="{2C91B826-E9DA-114B-B2EE-A809A743C25D}" dt="2020-08-18T09:29:33.036" v="1100" actId="1076"/>
          <ac:picMkLst>
            <pc:docMk/>
            <pc:sldMk cId="1981561216" sldId="726"/>
            <ac:picMk id="14" creationId="{4949C731-3612-4811-8A30-D158689DF096}"/>
          </ac:picMkLst>
        </pc:picChg>
        <pc:picChg chg="mod">
          <ac:chgData name="Jelena Christina Price" userId="9ea47be3-cd96-477a-a04b-d45e5d1fe9ee" providerId="ADAL" clId="{2C91B826-E9DA-114B-B2EE-A809A743C25D}" dt="2020-08-18T09:29:42.244" v="1105" actId="1037"/>
          <ac:picMkLst>
            <pc:docMk/>
            <pc:sldMk cId="1981561216" sldId="726"/>
            <ac:picMk id="15" creationId="{EC247A6C-D3CF-486D-ACE9-4A2B7B8BD9DE}"/>
          </ac:picMkLst>
        </pc:picChg>
        <pc:picChg chg="mod">
          <ac:chgData name="Jelena Christina Price" userId="9ea47be3-cd96-477a-a04b-d45e5d1fe9ee" providerId="ADAL" clId="{2C91B826-E9DA-114B-B2EE-A809A743C25D}" dt="2020-08-18T09:29:45.863" v="1106" actId="1076"/>
          <ac:picMkLst>
            <pc:docMk/>
            <pc:sldMk cId="1981561216" sldId="726"/>
            <ac:picMk id="16" creationId="{DBCAFB1D-55E8-4334-B40F-7BB7B57509D2}"/>
          </ac:picMkLst>
        </pc:picChg>
        <pc:picChg chg="del mod">
          <ac:chgData name="Jelena Christina Price" userId="9ea47be3-cd96-477a-a04b-d45e5d1fe9ee" providerId="ADAL" clId="{2C91B826-E9DA-114B-B2EE-A809A743C25D}" dt="2020-08-18T09:33:59.532" v="1168" actId="478"/>
          <ac:picMkLst>
            <pc:docMk/>
            <pc:sldMk cId="1981561216" sldId="726"/>
            <ac:picMk id="17" creationId="{1DF680BB-6FB2-4A64-9EE3-E0F3D31E6856}"/>
          </ac:picMkLst>
        </pc:picChg>
      </pc:sldChg>
      <pc:sldChg chg="addSp modSp mod">
        <pc:chgData name="Jelena Christina Price" userId="9ea47be3-cd96-477a-a04b-d45e5d1fe9ee" providerId="ADAL" clId="{2C91B826-E9DA-114B-B2EE-A809A743C25D}" dt="2020-08-18T11:20:56.591" v="1812"/>
        <pc:sldMkLst>
          <pc:docMk/>
          <pc:sldMk cId="3812814999" sldId="728"/>
        </pc:sldMkLst>
        <pc:spChg chg="mod">
          <ac:chgData name="Jelena Christina Price" userId="9ea47be3-cd96-477a-a04b-d45e5d1fe9ee" providerId="ADAL" clId="{2C91B826-E9DA-114B-B2EE-A809A743C25D}" dt="2020-08-18T08:37:03.143" v="809" actId="20577"/>
          <ac:spMkLst>
            <pc:docMk/>
            <pc:sldMk cId="3812814999" sldId="728"/>
            <ac:spMk id="7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11:20:56.591" v="1812"/>
          <ac:spMkLst>
            <pc:docMk/>
            <pc:sldMk cId="3812814999" sldId="728"/>
            <ac:spMk id="10" creationId="{347388B0-5BC4-DD49-A085-89C1F4DEBF7A}"/>
          </ac:spMkLst>
        </pc:spChg>
        <pc:picChg chg="mod">
          <ac:chgData name="Jelena Christina Price" userId="9ea47be3-cd96-477a-a04b-d45e5d1fe9ee" providerId="ADAL" clId="{2C91B826-E9DA-114B-B2EE-A809A743C25D}" dt="2020-08-18T11:20:47.338" v="1810" actId="1076"/>
          <ac:picMkLst>
            <pc:docMk/>
            <pc:sldMk cId="3812814999" sldId="728"/>
            <ac:picMk id="5" creationId="{0BFF90D9-A1A0-1741-8CA3-B850CFF718C1}"/>
          </ac:picMkLst>
        </pc:picChg>
        <pc:picChg chg="add mod">
          <ac:chgData name="Jelena Christina Price" userId="9ea47be3-cd96-477a-a04b-d45e5d1fe9ee" providerId="ADAL" clId="{2C91B826-E9DA-114B-B2EE-A809A743C25D}" dt="2020-08-18T11:20:48.659" v="1811" actId="1076"/>
          <ac:picMkLst>
            <pc:docMk/>
            <pc:sldMk cId="3812814999" sldId="728"/>
            <ac:picMk id="9" creationId="{21997BB1-5892-1A40-97D5-8B002EAB417D}"/>
          </ac:picMkLst>
        </pc:picChg>
      </pc:sldChg>
      <pc:sldChg chg="addSp delSp modSp mod">
        <pc:chgData name="Jelena Christina Price" userId="9ea47be3-cd96-477a-a04b-d45e5d1fe9ee" providerId="ADAL" clId="{2C91B826-E9DA-114B-B2EE-A809A743C25D}" dt="2020-08-18T11:30:40.130" v="1933" actId="692"/>
        <pc:sldMkLst>
          <pc:docMk/>
          <pc:sldMk cId="245135640" sldId="729"/>
        </pc:sldMkLst>
        <pc:spChg chg="add del mod">
          <ac:chgData name="Jelena Christina Price" userId="9ea47be3-cd96-477a-a04b-d45e5d1fe9ee" providerId="ADAL" clId="{2C91B826-E9DA-114B-B2EE-A809A743C25D}" dt="2020-08-18T09:27:44.917" v="1086" actId="478"/>
          <ac:spMkLst>
            <pc:docMk/>
            <pc:sldMk cId="245135640" sldId="729"/>
            <ac:spMk id="2" creationId="{2AF223F7-9400-A340-B78C-D1E4E7DA92F1}"/>
          </ac:spMkLst>
        </pc:spChg>
        <pc:spChg chg="del mod">
          <ac:chgData name="Jelena Christina Price" userId="9ea47be3-cd96-477a-a04b-d45e5d1fe9ee" providerId="ADAL" clId="{2C91B826-E9DA-114B-B2EE-A809A743C25D}" dt="2020-08-18T08:40:48.613" v="815" actId="478"/>
          <ac:spMkLst>
            <pc:docMk/>
            <pc:sldMk cId="245135640" sldId="729"/>
            <ac:spMk id="7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08:40:52.388" v="818" actId="1035"/>
          <ac:spMkLst>
            <pc:docMk/>
            <pc:sldMk cId="245135640" sldId="729"/>
            <ac:spMk id="9" creationId="{2084FA18-6D4E-0443-A906-A0B634ACC8C0}"/>
          </ac:spMkLst>
        </pc:spChg>
        <pc:spChg chg="add mod">
          <ac:chgData name="Jelena Christina Price" userId="9ea47be3-cd96-477a-a04b-d45e5d1fe9ee" providerId="ADAL" clId="{2C91B826-E9DA-114B-B2EE-A809A743C25D}" dt="2020-08-18T09:28:38.160" v="1097" actId="208"/>
          <ac:spMkLst>
            <pc:docMk/>
            <pc:sldMk cId="245135640" sldId="729"/>
            <ac:spMk id="15" creationId="{50753EFD-3FD2-8444-BEA0-B9F6E990A510}"/>
          </ac:spMkLst>
        </pc:spChg>
        <pc:spChg chg="add mod">
          <ac:chgData name="Jelena Christina Price" userId="9ea47be3-cd96-477a-a04b-d45e5d1fe9ee" providerId="ADAL" clId="{2C91B826-E9DA-114B-B2EE-A809A743C25D}" dt="2020-08-18T09:28:41.967" v="1098" actId="208"/>
          <ac:spMkLst>
            <pc:docMk/>
            <pc:sldMk cId="245135640" sldId="729"/>
            <ac:spMk id="16" creationId="{33757014-DF8D-9B4F-83E0-14DF1158DCDD}"/>
          </ac:spMkLst>
        </pc:spChg>
        <pc:spChg chg="add mod">
          <ac:chgData name="Jelena Christina Price" userId="9ea47be3-cd96-477a-a04b-d45e5d1fe9ee" providerId="ADAL" clId="{2C91B826-E9DA-114B-B2EE-A809A743C25D}" dt="2020-08-18T09:25:39.895" v="1066" actId="1076"/>
          <ac:spMkLst>
            <pc:docMk/>
            <pc:sldMk cId="245135640" sldId="729"/>
            <ac:spMk id="17" creationId="{38A9AA50-07A0-5141-88CC-97970D0DF1FD}"/>
          </ac:spMkLst>
        </pc:spChg>
        <pc:spChg chg="add mod">
          <ac:chgData name="Jelena Christina Price" userId="9ea47be3-cd96-477a-a04b-d45e5d1fe9ee" providerId="ADAL" clId="{2C91B826-E9DA-114B-B2EE-A809A743C25D}" dt="2020-08-18T11:30:25.163" v="1930" actId="692"/>
          <ac:spMkLst>
            <pc:docMk/>
            <pc:sldMk cId="245135640" sldId="729"/>
            <ac:spMk id="18" creationId="{002E710B-E64A-E049-B561-1EDFA0835F5B}"/>
          </ac:spMkLst>
        </pc:spChg>
        <pc:spChg chg="add mod">
          <ac:chgData name="Jelena Christina Price" userId="9ea47be3-cd96-477a-a04b-d45e5d1fe9ee" providerId="ADAL" clId="{2C91B826-E9DA-114B-B2EE-A809A743C25D}" dt="2020-08-18T09:27:23.421" v="1081" actId="14100"/>
          <ac:spMkLst>
            <pc:docMk/>
            <pc:sldMk cId="245135640" sldId="729"/>
            <ac:spMk id="19" creationId="{2CBC3C15-A9D8-9143-AFF7-C94F16455174}"/>
          </ac:spMkLst>
        </pc:spChg>
        <pc:spChg chg="add del mod">
          <ac:chgData name="Jelena Christina Price" userId="9ea47be3-cd96-477a-a04b-d45e5d1fe9ee" providerId="ADAL" clId="{2C91B826-E9DA-114B-B2EE-A809A743C25D}" dt="2020-08-18T09:27:46.719" v="1087" actId="478"/>
          <ac:spMkLst>
            <pc:docMk/>
            <pc:sldMk cId="245135640" sldId="729"/>
            <ac:spMk id="20" creationId="{906EBA9E-3D48-284E-9FA5-A9845A030B19}"/>
          </ac:spMkLst>
        </pc:spChg>
        <pc:spChg chg="add mod">
          <ac:chgData name="Jelena Christina Price" userId="9ea47be3-cd96-477a-a04b-d45e5d1fe9ee" providerId="ADAL" clId="{2C91B826-E9DA-114B-B2EE-A809A743C25D}" dt="2020-08-18T11:30:31.861" v="1931" actId="692"/>
          <ac:spMkLst>
            <pc:docMk/>
            <pc:sldMk cId="245135640" sldId="729"/>
            <ac:spMk id="21" creationId="{E121579E-5DDC-DA4C-AF72-61195E3BFE4E}"/>
          </ac:spMkLst>
        </pc:spChg>
        <pc:graphicFrameChg chg="add mod modGraphic">
          <ac:chgData name="Jelena Christina Price" userId="9ea47be3-cd96-477a-a04b-d45e5d1fe9ee" providerId="ADAL" clId="{2C91B826-E9DA-114B-B2EE-A809A743C25D}" dt="2020-08-18T08:57:42.012" v="874" actId="14734"/>
          <ac:graphicFrameMkLst>
            <pc:docMk/>
            <pc:sldMk cId="245135640" sldId="729"/>
            <ac:graphicFrameMk id="13" creationId="{51E18F9E-B250-3E43-A2CD-417367CFCB1C}"/>
          </ac:graphicFrameMkLst>
        </pc:graphicFrameChg>
        <pc:picChg chg="add mod">
          <ac:chgData name="Jelena Christina Price" userId="9ea47be3-cd96-477a-a04b-d45e5d1fe9ee" providerId="ADAL" clId="{2C91B826-E9DA-114B-B2EE-A809A743C25D}" dt="2020-08-18T09:27:34.008" v="1083" actId="1076"/>
          <ac:picMkLst>
            <pc:docMk/>
            <pc:sldMk cId="245135640" sldId="729"/>
            <ac:picMk id="14" creationId="{FF97CA88-E077-BD4C-AF23-C5746220276D}"/>
          </ac:picMkLst>
        </pc:picChg>
        <pc:cxnChg chg="add mod">
          <ac:chgData name="Jelena Christina Price" userId="9ea47be3-cd96-477a-a04b-d45e5d1fe9ee" providerId="ADAL" clId="{2C91B826-E9DA-114B-B2EE-A809A743C25D}" dt="2020-08-18T11:30:40.130" v="1933" actId="692"/>
          <ac:cxnSpMkLst>
            <pc:docMk/>
            <pc:sldMk cId="245135640" sldId="729"/>
            <ac:cxnSpMk id="22" creationId="{B69583C3-3A0A-384A-924A-662BF7769CE7}"/>
          </ac:cxnSpMkLst>
        </pc:cxnChg>
      </pc:sldChg>
      <pc:sldChg chg="addSp delSp modSp mod">
        <pc:chgData name="Jelena Christina Price" userId="9ea47be3-cd96-477a-a04b-d45e5d1fe9ee" providerId="ADAL" clId="{2C91B826-E9DA-114B-B2EE-A809A743C25D}" dt="2020-08-18T11:26:23.088" v="1870" actId="1076"/>
        <pc:sldMkLst>
          <pc:docMk/>
          <pc:sldMk cId="712113050" sldId="730"/>
        </pc:sldMkLst>
        <pc:spChg chg="mod">
          <ac:chgData name="Jelena Christina Price" userId="9ea47be3-cd96-477a-a04b-d45e5d1fe9ee" providerId="ADAL" clId="{2C91B826-E9DA-114B-B2EE-A809A743C25D}" dt="2020-08-18T10:08:24.860" v="1684"/>
          <ac:spMkLst>
            <pc:docMk/>
            <pc:sldMk cId="712113050" sldId="730"/>
            <ac:spMk id="2" creationId="{00000000-0000-0000-0000-000000000000}"/>
          </ac:spMkLst>
        </pc:spChg>
        <pc:spChg chg="add del mod">
          <ac:chgData name="Jelena Christina Price" userId="9ea47be3-cd96-477a-a04b-d45e5d1fe9ee" providerId="ADAL" clId="{2C91B826-E9DA-114B-B2EE-A809A743C25D}" dt="2020-08-18T10:08:17.303" v="1681"/>
          <ac:spMkLst>
            <pc:docMk/>
            <pc:sldMk cId="712113050" sldId="730"/>
            <ac:spMk id="8" creationId="{919B44C9-946F-334E-B268-74470EB52A57}"/>
          </ac:spMkLst>
        </pc:spChg>
        <pc:spChg chg="add mod">
          <ac:chgData name="Jelena Christina Price" userId="9ea47be3-cd96-477a-a04b-d45e5d1fe9ee" providerId="ADAL" clId="{2C91B826-E9DA-114B-B2EE-A809A743C25D}" dt="2020-08-18T11:26:23.088" v="1870" actId="1076"/>
          <ac:spMkLst>
            <pc:docMk/>
            <pc:sldMk cId="712113050" sldId="730"/>
            <ac:spMk id="9" creationId="{A68DBFA3-3218-4F4E-A4C0-F998AC590B61}"/>
          </ac:spMkLst>
        </pc:spChg>
      </pc:sldChg>
      <pc:sldChg chg="addSp delSp modSp mod">
        <pc:chgData name="Jelena Christina Price" userId="9ea47be3-cd96-477a-a04b-d45e5d1fe9ee" providerId="ADAL" clId="{2C91B826-E9DA-114B-B2EE-A809A743C25D}" dt="2020-08-18T11:45:10.595" v="2069" actId="14734"/>
        <pc:sldMkLst>
          <pc:docMk/>
          <pc:sldMk cId="762586483" sldId="731"/>
        </pc:sldMkLst>
        <pc:spChg chg="del">
          <ac:chgData name="Jelena Christina Price" userId="9ea47be3-cd96-477a-a04b-d45e5d1fe9ee" providerId="ADAL" clId="{2C91B826-E9DA-114B-B2EE-A809A743C25D}" dt="2020-08-18T10:07:54.920" v="1677" actId="478"/>
          <ac:spMkLst>
            <pc:docMk/>
            <pc:sldMk cId="762586483" sldId="731"/>
            <ac:spMk id="2" creationId="{00000000-0000-0000-0000-000000000000}"/>
          </ac:spMkLst>
        </pc:spChg>
        <pc:spChg chg="add mod">
          <ac:chgData name="Jelena Christina Price" userId="9ea47be3-cd96-477a-a04b-d45e5d1fe9ee" providerId="ADAL" clId="{2C91B826-E9DA-114B-B2EE-A809A743C25D}" dt="2020-08-18T10:08:44.372" v="1688"/>
          <ac:spMkLst>
            <pc:docMk/>
            <pc:sldMk cId="762586483" sldId="731"/>
            <ac:spMk id="9" creationId="{4BAD7AD6-CDFC-A144-A35E-AA00FE0ACEAC}"/>
          </ac:spMkLst>
        </pc:spChg>
        <pc:spChg chg="add mod">
          <ac:chgData name="Jelena Christina Price" userId="9ea47be3-cd96-477a-a04b-d45e5d1fe9ee" providerId="ADAL" clId="{2C91B826-E9DA-114B-B2EE-A809A743C25D}" dt="2020-08-18T11:31:18.796" v="1937" actId="692"/>
          <ac:spMkLst>
            <pc:docMk/>
            <pc:sldMk cId="762586483" sldId="731"/>
            <ac:spMk id="14" creationId="{BF34DC4F-8C6A-4441-871F-3ABE4A14C33A}"/>
          </ac:spMkLst>
        </pc:spChg>
        <pc:spChg chg="add mod">
          <ac:chgData name="Jelena Christina Price" userId="9ea47be3-cd96-477a-a04b-d45e5d1fe9ee" providerId="ADAL" clId="{2C91B826-E9DA-114B-B2EE-A809A743C25D}" dt="2020-08-18T11:31:15.129" v="1936" actId="692"/>
          <ac:spMkLst>
            <pc:docMk/>
            <pc:sldMk cId="762586483" sldId="731"/>
            <ac:spMk id="15" creationId="{24D8A97C-368F-3F4C-8798-78520DB59F54}"/>
          </ac:spMkLst>
        </pc:spChg>
        <pc:spChg chg="add mod">
          <ac:chgData name="Jelena Christina Price" userId="9ea47be3-cd96-477a-a04b-d45e5d1fe9ee" providerId="ADAL" clId="{2C91B826-E9DA-114B-B2EE-A809A743C25D}" dt="2020-08-18T11:31:11.711" v="1935" actId="692"/>
          <ac:spMkLst>
            <pc:docMk/>
            <pc:sldMk cId="762586483" sldId="731"/>
            <ac:spMk id="16" creationId="{43883356-303B-2945-B9B7-0FC08456136B}"/>
          </ac:spMkLst>
        </pc:spChg>
        <pc:spChg chg="add mod">
          <ac:chgData name="Jelena Christina Price" userId="9ea47be3-cd96-477a-a04b-d45e5d1fe9ee" providerId="ADAL" clId="{2C91B826-E9DA-114B-B2EE-A809A743C25D}" dt="2020-08-18T11:33:48.907" v="2004" actId="1037"/>
          <ac:spMkLst>
            <pc:docMk/>
            <pc:sldMk cId="762586483" sldId="731"/>
            <ac:spMk id="17" creationId="{0A48A5BB-F9DA-8C40-87F2-63469FB82D88}"/>
          </ac:spMkLst>
        </pc:spChg>
        <pc:spChg chg="add mod">
          <ac:chgData name="Jelena Christina Price" userId="9ea47be3-cd96-477a-a04b-d45e5d1fe9ee" providerId="ADAL" clId="{2C91B826-E9DA-114B-B2EE-A809A743C25D}" dt="2020-08-18T11:28:28.160" v="1901" actId="692"/>
          <ac:spMkLst>
            <pc:docMk/>
            <pc:sldMk cId="762586483" sldId="731"/>
            <ac:spMk id="18" creationId="{8527CE6E-DDC8-F448-9FE5-211F94F3D0BF}"/>
          </ac:spMkLst>
        </pc:spChg>
        <pc:spChg chg="add mod">
          <ac:chgData name="Jelena Christina Price" userId="9ea47be3-cd96-477a-a04b-d45e5d1fe9ee" providerId="ADAL" clId="{2C91B826-E9DA-114B-B2EE-A809A743C25D}" dt="2020-08-18T11:33:44.744" v="2001" actId="14100"/>
          <ac:spMkLst>
            <pc:docMk/>
            <pc:sldMk cId="762586483" sldId="731"/>
            <ac:spMk id="19" creationId="{FC936A42-554F-DD4C-AEB7-54262A2C7C77}"/>
          </ac:spMkLst>
        </pc:spChg>
        <pc:spChg chg="add del mod">
          <ac:chgData name="Jelena Christina Price" userId="9ea47be3-cd96-477a-a04b-d45e5d1fe9ee" providerId="ADAL" clId="{2C91B826-E9DA-114B-B2EE-A809A743C25D}" dt="2020-08-18T11:28:21.061" v="1900" actId="478"/>
          <ac:spMkLst>
            <pc:docMk/>
            <pc:sldMk cId="762586483" sldId="731"/>
            <ac:spMk id="20" creationId="{750D6E24-512B-D44E-A75A-66E9A875B837}"/>
          </ac:spMkLst>
        </pc:spChg>
        <pc:spChg chg="add del mod">
          <ac:chgData name="Jelena Christina Price" userId="9ea47be3-cd96-477a-a04b-d45e5d1fe9ee" providerId="ADAL" clId="{2C91B826-E9DA-114B-B2EE-A809A743C25D}" dt="2020-08-18T11:34:34.924" v="2013" actId="478"/>
          <ac:spMkLst>
            <pc:docMk/>
            <pc:sldMk cId="762586483" sldId="731"/>
            <ac:spMk id="30" creationId="{8D6854EF-CFE9-674C-9F04-87F9F23454B8}"/>
          </ac:spMkLst>
        </pc:spChg>
        <pc:spChg chg="add del mod">
          <ac:chgData name="Jelena Christina Price" userId="9ea47be3-cd96-477a-a04b-d45e5d1fe9ee" providerId="ADAL" clId="{2C91B826-E9DA-114B-B2EE-A809A743C25D}" dt="2020-08-18T11:34:14.535" v="2010"/>
          <ac:spMkLst>
            <pc:docMk/>
            <pc:sldMk cId="762586483" sldId="731"/>
            <ac:spMk id="31" creationId="{BD8A8BC6-C9BC-9D44-A044-930B7EBE6AA3}"/>
          </ac:spMkLst>
        </pc:spChg>
        <pc:spChg chg="add mod">
          <ac:chgData name="Jelena Christina Price" userId="9ea47be3-cd96-477a-a04b-d45e5d1fe9ee" providerId="ADAL" clId="{2C91B826-E9DA-114B-B2EE-A809A743C25D}" dt="2020-08-18T11:34:51.771" v="2036" actId="14100"/>
          <ac:spMkLst>
            <pc:docMk/>
            <pc:sldMk cId="762586483" sldId="731"/>
            <ac:spMk id="32" creationId="{C938FFFC-15CA-5B4D-B96A-9CB3955542DC}"/>
          </ac:spMkLst>
        </pc:spChg>
        <pc:graphicFrameChg chg="add mod modGraphic">
          <ac:chgData name="Jelena Christina Price" userId="9ea47be3-cd96-477a-a04b-d45e5d1fe9ee" providerId="ADAL" clId="{2C91B826-E9DA-114B-B2EE-A809A743C25D}" dt="2020-08-18T11:45:10.595" v="2069" actId="14734"/>
          <ac:graphicFrameMkLst>
            <pc:docMk/>
            <pc:sldMk cId="762586483" sldId="731"/>
            <ac:graphicFrameMk id="13" creationId="{52793D0B-587B-C940-B325-1D811EFB57AA}"/>
          </ac:graphicFrameMkLst>
        </pc:graphicFrameChg>
        <pc:picChg chg="mod">
          <ac:chgData name="Jelena Christina Price" userId="9ea47be3-cd96-477a-a04b-d45e5d1fe9ee" providerId="ADAL" clId="{2C91B826-E9DA-114B-B2EE-A809A743C25D}" dt="2020-08-18T10:09:19.581" v="1690" actId="1076"/>
          <ac:picMkLst>
            <pc:docMk/>
            <pc:sldMk cId="762586483" sldId="731"/>
            <ac:picMk id="6" creationId="{3229894C-A682-594D-8691-55A4FE938AE8}"/>
          </ac:picMkLst>
        </pc:picChg>
        <pc:picChg chg="mod">
          <ac:chgData name="Jelena Christina Price" userId="9ea47be3-cd96-477a-a04b-d45e5d1fe9ee" providerId="ADAL" clId="{2C91B826-E9DA-114B-B2EE-A809A743C25D}" dt="2020-08-18T10:09:25.647" v="1691" actId="1076"/>
          <ac:picMkLst>
            <pc:docMk/>
            <pc:sldMk cId="762586483" sldId="731"/>
            <ac:picMk id="8" creationId="{C9A4F16C-21D3-9A46-88C3-76E03F6FA321}"/>
          </ac:picMkLst>
        </pc:picChg>
        <pc:cxnChg chg="add mod">
          <ac:chgData name="Jelena Christina Price" userId="9ea47be3-cd96-477a-a04b-d45e5d1fe9ee" providerId="ADAL" clId="{2C91B826-E9DA-114B-B2EE-A809A743C25D}" dt="2020-08-18T11:33:09.589" v="1991" actId="1038"/>
          <ac:cxnSpMkLst>
            <pc:docMk/>
            <pc:sldMk cId="762586483" sldId="731"/>
            <ac:cxnSpMk id="21" creationId="{FAAEB59C-C251-D34E-BCAE-5278FE3184AF}"/>
          </ac:cxnSpMkLst>
        </pc:cxnChg>
        <pc:cxnChg chg="add del mod">
          <ac:chgData name="Jelena Christina Price" userId="9ea47be3-cd96-477a-a04b-d45e5d1fe9ee" providerId="ADAL" clId="{2C91B826-E9DA-114B-B2EE-A809A743C25D}" dt="2020-08-18T11:31:54.351" v="1947" actId="478"/>
          <ac:cxnSpMkLst>
            <pc:docMk/>
            <pc:sldMk cId="762586483" sldId="731"/>
            <ac:cxnSpMk id="22" creationId="{929E5A7C-8205-F74D-9F99-96E3407F120E}"/>
          </ac:cxnSpMkLst>
        </pc:cxnChg>
        <pc:cxnChg chg="add del mod">
          <ac:chgData name="Jelena Christina Price" userId="9ea47be3-cd96-477a-a04b-d45e5d1fe9ee" providerId="ADAL" clId="{2C91B826-E9DA-114B-B2EE-A809A743C25D}" dt="2020-08-18T11:31:52.689" v="1946" actId="478"/>
          <ac:cxnSpMkLst>
            <pc:docMk/>
            <pc:sldMk cId="762586483" sldId="731"/>
            <ac:cxnSpMk id="23" creationId="{BABBB994-C83C-D74C-BF48-BD46E9F1253E}"/>
          </ac:cxnSpMkLst>
        </pc:cxnChg>
        <pc:cxnChg chg="add mod">
          <ac:chgData name="Jelena Christina Price" userId="9ea47be3-cd96-477a-a04b-d45e5d1fe9ee" providerId="ADAL" clId="{2C91B826-E9DA-114B-B2EE-A809A743C25D}" dt="2020-08-18T11:32:11.702" v="1965" actId="1076"/>
          <ac:cxnSpMkLst>
            <pc:docMk/>
            <pc:sldMk cId="762586483" sldId="731"/>
            <ac:cxnSpMk id="24" creationId="{3A31CD44-5D17-8D4C-8CEA-2A8CF4BCDA12}"/>
          </ac:cxnSpMkLst>
        </pc:cxnChg>
        <pc:cxnChg chg="add mod">
          <ac:chgData name="Jelena Christina Price" userId="9ea47be3-cd96-477a-a04b-d45e5d1fe9ee" providerId="ADAL" clId="{2C91B826-E9DA-114B-B2EE-A809A743C25D}" dt="2020-08-18T11:32:13.868" v="1967" actId="1076"/>
          <ac:cxnSpMkLst>
            <pc:docMk/>
            <pc:sldMk cId="762586483" sldId="731"/>
            <ac:cxnSpMk id="25" creationId="{34B0B29A-7D92-7742-9353-D3D46F0C1E92}"/>
          </ac:cxnSpMkLst>
        </pc:cxnChg>
        <pc:cxnChg chg="add mod">
          <ac:chgData name="Jelena Christina Price" userId="9ea47be3-cd96-477a-a04b-d45e5d1fe9ee" providerId="ADAL" clId="{2C91B826-E9DA-114B-B2EE-A809A743C25D}" dt="2020-08-18T11:32:59.955" v="1986" actId="14100"/>
          <ac:cxnSpMkLst>
            <pc:docMk/>
            <pc:sldMk cId="762586483" sldId="731"/>
            <ac:cxnSpMk id="26" creationId="{D6199757-B256-7640-B37B-5AF9F98A981C}"/>
          </ac:cxnSpMkLst>
        </pc:cxnChg>
        <pc:cxnChg chg="add mod">
          <ac:chgData name="Jelena Christina Price" userId="9ea47be3-cd96-477a-a04b-d45e5d1fe9ee" providerId="ADAL" clId="{2C91B826-E9DA-114B-B2EE-A809A743C25D}" dt="2020-08-18T11:32:57.204" v="1985" actId="14100"/>
          <ac:cxnSpMkLst>
            <pc:docMk/>
            <pc:sldMk cId="762586483" sldId="731"/>
            <ac:cxnSpMk id="27" creationId="{AC0B5C9E-E968-8149-B1CF-BA44EA8D06EC}"/>
          </ac:cxnSpMkLst>
        </pc:cxnChg>
      </pc:sldChg>
    </pc:docChg>
  </pc:docChgLst>
  <pc:docChgLst>
    <pc:chgData name="Jacob Edwards" userId="S::uqjedw21@uq.edu.au::85f83fa7-061c-4ae6-9e5e-b4f79e97ecdb" providerId="AD" clId="Web-{8731CB2D-37EF-5447-17BD-432B8A5C84F8}"/>
    <pc:docChg chg="modSld">
      <pc:chgData name="Jacob Edwards" userId="S::uqjedw21@uq.edu.au::85f83fa7-061c-4ae6-9e5e-b4f79e97ecdb" providerId="AD" clId="Web-{8731CB2D-37EF-5447-17BD-432B8A5C84F8}" dt="2022-03-21T03:11:03.713" v="6" actId="20577"/>
      <pc:docMkLst>
        <pc:docMk/>
      </pc:docMkLst>
      <pc:sldChg chg="modSp">
        <pc:chgData name="Jacob Edwards" userId="S::uqjedw21@uq.edu.au::85f83fa7-061c-4ae6-9e5e-b4f79e97ecdb" providerId="AD" clId="Web-{8731CB2D-37EF-5447-17BD-432B8A5C84F8}" dt="2022-03-21T02:54:25.036" v="0" actId="1076"/>
        <pc:sldMkLst>
          <pc:docMk/>
          <pc:sldMk cId="565869952" sldId="705"/>
        </pc:sldMkLst>
        <pc:picChg chg="mod">
          <ac:chgData name="Jacob Edwards" userId="S::uqjedw21@uq.edu.au::85f83fa7-061c-4ae6-9e5e-b4f79e97ecdb" providerId="AD" clId="Web-{8731CB2D-37EF-5447-17BD-432B8A5C84F8}" dt="2022-03-21T02:54:25.036" v="0" actId="1076"/>
          <ac:picMkLst>
            <pc:docMk/>
            <pc:sldMk cId="565869952" sldId="705"/>
            <ac:picMk id="7" creationId="{0C6B4352-8887-4032-97FD-54B9C4D17989}"/>
          </ac:picMkLst>
        </pc:picChg>
      </pc:sldChg>
      <pc:sldChg chg="modSp">
        <pc:chgData name="Jacob Edwards" userId="S::uqjedw21@uq.edu.au::85f83fa7-061c-4ae6-9e5e-b4f79e97ecdb" providerId="AD" clId="Web-{8731CB2D-37EF-5447-17BD-432B8A5C84F8}" dt="2022-03-21T03:11:03.713" v="6" actId="20577"/>
        <pc:sldMkLst>
          <pc:docMk/>
          <pc:sldMk cId="175575227" sldId="725"/>
        </pc:sldMkLst>
        <pc:spChg chg="mod">
          <ac:chgData name="Jacob Edwards" userId="S::uqjedw21@uq.edu.au::85f83fa7-061c-4ae6-9e5e-b4f79e97ecdb" providerId="AD" clId="Web-{8731CB2D-37EF-5447-17BD-432B8A5C84F8}" dt="2022-03-21T03:11:03.713" v="6" actId="20577"/>
          <ac:spMkLst>
            <pc:docMk/>
            <pc:sldMk cId="175575227" sldId="725"/>
            <ac:spMk id="10" creationId="{33666862-5E79-E24B-9ADB-CBAD6C6B3FE9}"/>
          </ac:spMkLst>
        </pc:spChg>
      </pc:sldChg>
      <pc:sldChg chg="modSp">
        <pc:chgData name="Jacob Edwards" userId="S::uqjedw21@uq.edu.au::85f83fa7-061c-4ae6-9e5e-b4f79e97ecdb" providerId="AD" clId="Web-{8731CB2D-37EF-5447-17BD-432B8A5C84F8}" dt="2022-03-21T03:04:12.236" v="1" actId="1076"/>
        <pc:sldMkLst>
          <pc:docMk/>
          <pc:sldMk cId="762586483" sldId="731"/>
        </pc:sldMkLst>
        <pc:graphicFrameChg chg="mod">
          <ac:chgData name="Jacob Edwards" userId="S::uqjedw21@uq.edu.au::85f83fa7-061c-4ae6-9e5e-b4f79e97ecdb" providerId="AD" clId="Web-{8731CB2D-37EF-5447-17BD-432B8A5C84F8}" dt="2022-03-21T03:04:12.236" v="1" actId="1076"/>
          <ac:graphicFrameMkLst>
            <pc:docMk/>
            <pc:sldMk cId="762586483" sldId="731"/>
            <ac:graphicFrameMk id="13" creationId="{52793D0B-587B-C940-B325-1D811EFB57AA}"/>
          </ac:graphicFrameMkLst>
        </pc:graphicFrameChg>
        <pc:cxnChg chg="mod">
          <ac:chgData name="Jacob Edwards" userId="S::uqjedw21@uq.edu.au::85f83fa7-061c-4ae6-9e5e-b4f79e97ecdb" providerId="AD" clId="Web-{8731CB2D-37EF-5447-17BD-432B8A5C84F8}" dt="2022-03-21T03:04:12.236" v="1" actId="1076"/>
          <ac:cxnSpMkLst>
            <pc:docMk/>
            <pc:sldMk cId="762586483" sldId="731"/>
            <ac:cxnSpMk id="26" creationId="{D6199757-B256-7640-B37B-5AF9F98A981C}"/>
          </ac:cxnSpMkLst>
        </pc:cxnChg>
      </pc:sldChg>
    </pc:docChg>
  </pc:docChgLst>
  <pc:docChgLst>
    <pc:chgData name="Jack Stubbs" userId="b371b252-8036-48cb-b01b-573b753a7354" providerId="ADAL" clId="{A2133813-C322-CF4E-B497-CB25C38D3C55}"/>
    <pc:docChg chg="modSld">
      <pc:chgData name="Jack Stubbs" userId="b371b252-8036-48cb-b01b-573b753a7354" providerId="ADAL" clId="{A2133813-C322-CF4E-B497-CB25C38D3C55}" dt="2020-08-18T02:58:58.096" v="3" actId="1035"/>
      <pc:docMkLst>
        <pc:docMk/>
      </pc:docMkLst>
      <pc:sldChg chg="modSp mod">
        <pc:chgData name="Jack Stubbs" userId="b371b252-8036-48cb-b01b-573b753a7354" providerId="ADAL" clId="{A2133813-C322-CF4E-B497-CB25C38D3C55}" dt="2020-08-18T02:58:58.096" v="3" actId="1035"/>
        <pc:sldMkLst>
          <pc:docMk/>
          <pc:sldMk cId="2529796921" sldId="699"/>
        </pc:sldMkLst>
        <pc:picChg chg="mod">
          <ac:chgData name="Jack Stubbs" userId="b371b252-8036-48cb-b01b-573b753a7354" providerId="ADAL" clId="{A2133813-C322-CF4E-B497-CB25C38D3C55}" dt="2020-08-18T02:58:58.096" v="3" actId="1035"/>
          <ac:picMkLst>
            <pc:docMk/>
            <pc:sldMk cId="2529796921" sldId="699"/>
            <ac:picMk id="6" creationId="{4FF3940C-AE0D-4C35-998B-3F697D89F0D0}"/>
          </ac:picMkLst>
        </pc:picChg>
      </pc:sldChg>
    </pc:docChg>
  </pc:docChgLst>
  <pc:docChgLst>
    <pc:chgData name="Jack Stubbs" userId="b371b252-8036-48cb-b01b-573b753a7354" providerId="ADAL" clId="{B8F8D598-82F4-9446-9F02-1E96626B0DCF}"/>
    <pc:docChg chg="custSel addSld delSld modSld">
      <pc:chgData name="Jack Stubbs" userId="b371b252-8036-48cb-b01b-573b753a7354" providerId="ADAL" clId="{B8F8D598-82F4-9446-9F02-1E96626B0DCF}" dt="2022-03-21T14:28:46.122" v="84"/>
      <pc:docMkLst>
        <pc:docMk/>
      </pc:docMkLst>
      <pc:sldChg chg="del">
        <pc:chgData name="Jack Stubbs" userId="b371b252-8036-48cb-b01b-573b753a7354" providerId="ADAL" clId="{B8F8D598-82F4-9446-9F02-1E96626B0DCF}" dt="2022-03-21T14:27:14.493" v="4" actId="2696"/>
        <pc:sldMkLst>
          <pc:docMk/>
          <pc:sldMk cId="2224188309" sldId="395"/>
        </pc:sldMkLst>
      </pc:sldChg>
      <pc:sldChg chg="delSp modSp mod">
        <pc:chgData name="Jack Stubbs" userId="b371b252-8036-48cb-b01b-573b753a7354" providerId="ADAL" clId="{B8F8D598-82F4-9446-9F02-1E96626B0DCF}" dt="2022-03-21T14:27:20.070" v="12" actId="20577"/>
        <pc:sldMkLst>
          <pc:docMk/>
          <pc:sldMk cId="1180422661" sldId="695"/>
        </pc:sldMkLst>
        <pc:spChg chg="del">
          <ac:chgData name="Jack Stubbs" userId="b371b252-8036-48cb-b01b-573b753a7354" providerId="ADAL" clId="{B8F8D598-82F4-9446-9F02-1E96626B0DCF}" dt="2022-03-21T14:27:17.721" v="5" actId="478"/>
          <ac:spMkLst>
            <pc:docMk/>
            <pc:sldMk cId="1180422661" sldId="695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7:20.070" v="12" actId="20577"/>
          <ac:spMkLst>
            <pc:docMk/>
            <pc:sldMk cId="1180422661" sldId="695"/>
            <ac:spMk id="8" creationId="{4B4D0648-9921-49C2-B144-44E8D0B069C5}"/>
          </ac:spMkLst>
        </pc:spChg>
      </pc:sldChg>
      <pc:sldChg chg="delSp modSp mod">
        <pc:chgData name="Jack Stubbs" userId="b371b252-8036-48cb-b01b-573b753a7354" providerId="ADAL" clId="{B8F8D598-82F4-9446-9F02-1E96626B0DCF}" dt="2022-03-21T14:27:33.192" v="28" actId="20577"/>
        <pc:sldMkLst>
          <pc:docMk/>
          <pc:sldMk cId="242114595" sldId="696"/>
        </pc:sldMkLst>
        <pc:spChg chg="del">
          <ac:chgData name="Jack Stubbs" userId="b371b252-8036-48cb-b01b-573b753a7354" providerId="ADAL" clId="{B8F8D598-82F4-9446-9F02-1E96626B0DCF}" dt="2022-03-21T14:27:30.461" v="21" actId="478"/>
          <ac:spMkLst>
            <pc:docMk/>
            <pc:sldMk cId="242114595" sldId="696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7:33.192" v="28" actId="20577"/>
          <ac:spMkLst>
            <pc:docMk/>
            <pc:sldMk cId="242114595" sldId="696"/>
            <ac:spMk id="8" creationId="{4B4D0648-9921-49C2-B144-44E8D0B069C5}"/>
          </ac:spMkLst>
        </pc:spChg>
      </pc:sldChg>
      <pc:sldChg chg="delSp modSp mod">
        <pc:chgData name="Jack Stubbs" userId="b371b252-8036-48cb-b01b-573b753a7354" providerId="ADAL" clId="{B8F8D598-82F4-9446-9F02-1E96626B0DCF}" dt="2022-03-21T14:27:55.057" v="54" actId="20577"/>
        <pc:sldMkLst>
          <pc:docMk/>
          <pc:sldMk cId="1632457021" sldId="697"/>
        </pc:sldMkLst>
        <pc:spChg chg="del mod">
          <ac:chgData name="Jack Stubbs" userId="b371b252-8036-48cb-b01b-573b753a7354" providerId="ADAL" clId="{B8F8D598-82F4-9446-9F02-1E96626B0DCF}" dt="2022-03-21T14:27:52.188" v="47" actId="478"/>
          <ac:spMkLst>
            <pc:docMk/>
            <pc:sldMk cId="1632457021" sldId="697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7:55.057" v="54" actId="20577"/>
          <ac:spMkLst>
            <pc:docMk/>
            <pc:sldMk cId="1632457021" sldId="697"/>
            <ac:spMk id="8" creationId="{4B4D0648-9921-49C2-B144-44E8D0B069C5}"/>
          </ac:spMkLst>
        </pc:spChg>
      </pc:sldChg>
      <pc:sldChg chg="modSp mod">
        <pc:chgData name="Jack Stubbs" userId="b371b252-8036-48cb-b01b-573b753a7354" providerId="ADAL" clId="{B8F8D598-82F4-9446-9F02-1E96626B0DCF}" dt="2022-03-21T14:03:33.745" v="2" actId="20577"/>
        <pc:sldMkLst>
          <pc:docMk/>
          <pc:sldMk cId="4085245493" sldId="698"/>
        </pc:sldMkLst>
        <pc:spChg chg="mod">
          <ac:chgData name="Jack Stubbs" userId="b371b252-8036-48cb-b01b-573b753a7354" providerId="ADAL" clId="{B8F8D598-82F4-9446-9F02-1E96626B0DCF}" dt="2022-03-21T14:03:33.745" v="2" actId="20577"/>
          <ac:spMkLst>
            <pc:docMk/>
            <pc:sldMk cId="4085245493" sldId="698"/>
            <ac:spMk id="2" creationId="{A0FB2ACE-A624-2942-9E9A-7291848DD610}"/>
          </ac:spMkLst>
        </pc:spChg>
      </pc:sldChg>
      <pc:sldChg chg="delSp mod">
        <pc:chgData name="Jack Stubbs" userId="b371b252-8036-48cb-b01b-573b753a7354" providerId="ADAL" clId="{B8F8D598-82F4-9446-9F02-1E96626B0DCF}" dt="2022-03-21T14:03:49.329" v="3" actId="478"/>
        <pc:sldMkLst>
          <pc:docMk/>
          <pc:sldMk cId="565869952" sldId="705"/>
        </pc:sldMkLst>
        <pc:spChg chg="del">
          <ac:chgData name="Jack Stubbs" userId="b371b252-8036-48cb-b01b-573b753a7354" providerId="ADAL" clId="{B8F8D598-82F4-9446-9F02-1E96626B0DCF}" dt="2022-03-21T14:03:49.329" v="3" actId="478"/>
          <ac:spMkLst>
            <pc:docMk/>
            <pc:sldMk cId="565869952" sldId="705"/>
            <ac:spMk id="16" creationId="{78064ABC-A4B8-6A46-9956-92629E4B7B65}"/>
          </ac:spMkLst>
        </pc:spChg>
      </pc:sldChg>
      <pc:sldChg chg="del">
        <pc:chgData name="Jack Stubbs" userId="b371b252-8036-48cb-b01b-573b753a7354" providerId="ADAL" clId="{B8F8D598-82F4-9446-9F02-1E96626B0DCF}" dt="2022-03-21T14:27:14.493" v="4" actId="2696"/>
        <pc:sldMkLst>
          <pc:docMk/>
          <pc:sldMk cId="608827372" sldId="719"/>
        </pc:sldMkLst>
      </pc:sldChg>
      <pc:sldChg chg="delSp modSp mod">
        <pc:chgData name="Jack Stubbs" userId="b371b252-8036-48cb-b01b-573b753a7354" providerId="ADAL" clId="{B8F8D598-82F4-9446-9F02-1E96626B0DCF}" dt="2022-03-21T14:27:26.339" v="20" actId="20577"/>
        <pc:sldMkLst>
          <pc:docMk/>
          <pc:sldMk cId="4089166824" sldId="720"/>
        </pc:sldMkLst>
        <pc:spChg chg="del">
          <ac:chgData name="Jack Stubbs" userId="b371b252-8036-48cb-b01b-573b753a7354" providerId="ADAL" clId="{B8F8D598-82F4-9446-9F02-1E96626B0DCF}" dt="2022-03-21T14:27:23.664" v="13" actId="478"/>
          <ac:spMkLst>
            <pc:docMk/>
            <pc:sldMk cId="4089166824" sldId="720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7:26.339" v="20" actId="20577"/>
          <ac:spMkLst>
            <pc:docMk/>
            <pc:sldMk cId="4089166824" sldId="720"/>
            <ac:spMk id="8" creationId="{4B4D0648-9921-49C2-B144-44E8D0B069C5}"/>
          </ac:spMkLst>
        </pc:spChg>
      </pc:sldChg>
      <pc:sldChg chg="delSp modSp mod">
        <pc:chgData name="Jack Stubbs" userId="b371b252-8036-48cb-b01b-573b753a7354" providerId="ADAL" clId="{B8F8D598-82F4-9446-9F02-1E96626B0DCF}" dt="2022-03-21T14:27:39.039" v="36" actId="20577"/>
        <pc:sldMkLst>
          <pc:docMk/>
          <pc:sldMk cId="2978453211" sldId="721"/>
        </pc:sldMkLst>
        <pc:spChg chg="del">
          <ac:chgData name="Jack Stubbs" userId="b371b252-8036-48cb-b01b-573b753a7354" providerId="ADAL" clId="{B8F8D598-82F4-9446-9F02-1E96626B0DCF}" dt="2022-03-21T14:27:36.865" v="29" actId="478"/>
          <ac:spMkLst>
            <pc:docMk/>
            <pc:sldMk cId="2978453211" sldId="721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7:39.039" v="36" actId="20577"/>
          <ac:spMkLst>
            <pc:docMk/>
            <pc:sldMk cId="2978453211" sldId="721"/>
            <ac:spMk id="8" creationId="{4B4D0648-9921-49C2-B144-44E8D0B069C5}"/>
          </ac:spMkLst>
        </pc:spChg>
      </pc:sldChg>
      <pc:sldChg chg="delSp modSp mod">
        <pc:chgData name="Jack Stubbs" userId="b371b252-8036-48cb-b01b-573b753a7354" providerId="ADAL" clId="{B8F8D598-82F4-9446-9F02-1E96626B0DCF}" dt="2022-03-21T14:27:45.886" v="44" actId="20577"/>
        <pc:sldMkLst>
          <pc:docMk/>
          <pc:sldMk cId="2229336082" sldId="723"/>
        </pc:sldMkLst>
        <pc:spChg chg="del">
          <ac:chgData name="Jack Stubbs" userId="b371b252-8036-48cb-b01b-573b753a7354" providerId="ADAL" clId="{B8F8D598-82F4-9446-9F02-1E96626B0DCF}" dt="2022-03-21T14:27:43.259" v="37" actId="478"/>
          <ac:spMkLst>
            <pc:docMk/>
            <pc:sldMk cId="2229336082" sldId="723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7:45.886" v="44" actId="20577"/>
          <ac:spMkLst>
            <pc:docMk/>
            <pc:sldMk cId="2229336082" sldId="723"/>
            <ac:spMk id="8" creationId="{4B4D0648-9921-49C2-B144-44E8D0B069C5}"/>
          </ac:spMkLst>
        </pc:spChg>
      </pc:sldChg>
      <pc:sldChg chg="delSp modSp mod">
        <pc:chgData name="Jack Stubbs" userId="b371b252-8036-48cb-b01b-573b753a7354" providerId="ADAL" clId="{B8F8D598-82F4-9446-9F02-1E96626B0DCF}" dt="2022-03-21T14:28:04.362" v="62" actId="20577"/>
        <pc:sldMkLst>
          <pc:docMk/>
          <pc:sldMk cId="3807237315" sldId="724"/>
        </pc:sldMkLst>
        <pc:spChg chg="del">
          <ac:chgData name="Jack Stubbs" userId="b371b252-8036-48cb-b01b-573b753a7354" providerId="ADAL" clId="{B8F8D598-82F4-9446-9F02-1E96626B0DCF}" dt="2022-03-21T14:28:00.544" v="55" actId="478"/>
          <ac:spMkLst>
            <pc:docMk/>
            <pc:sldMk cId="3807237315" sldId="724"/>
            <ac:spMk id="7" creationId="{CF2658D7-3EF7-4489-9492-8E285E0C6D0D}"/>
          </ac:spMkLst>
        </pc:spChg>
        <pc:spChg chg="mod">
          <ac:chgData name="Jack Stubbs" userId="b371b252-8036-48cb-b01b-573b753a7354" providerId="ADAL" clId="{B8F8D598-82F4-9446-9F02-1E96626B0DCF}" dt="2022-03-21T14:28:04.362" v="62" actId="20577"/>
          <ac:spMkLst>
            <pc:docMk/>
            <pc:sldMk cId="3807237315" sldId="724"/>
            <ac:spMk id="8" creationId="{4B4D0648-9921-49C2-B144-44E8D0B069C5}"/>
          </ac:spMkLst>
        </pc:spChg>
      </pc:sldChg>
      <pc:sldChg chg="modSp new mod">
        <pc:chgData name="Jack Stubbs" userId="b371b252-8036-48cb-b01b-573b753a7354" providerId="ADAL" clId="{B8F8D598-82F4-9446-9F02-1E96626B0DCF}" dt="2022-03-21T14:28:26.277" v="81"/>
        <pc:sldMkLst>
          <pc:docMk/>
          <pc:sldMk cId="3065366925" sldId="733"/>
        </pc:sldMkLst>
        <pc:spChg chg="mod">
          <ac:chgData name="Jack Stubbs" userId="b371b252-8036-48cb-b01b-573b753a7354" providerId="ADAL" clId="{B8F8D598-82F4-9446-9F02-1E96626B0DCF}" dt="2022-03-21T14:28:20.966" v="80" actId="20577"/>
          <ac:spMkLst>
            <pc:docMk/>
            <pc:sldMk cId="3065366925" sldId="733"/>
            <ac:spMk id="2" creationId="{74A13319-879E-1845-9E0A-7A295361F86F}"/>
          </ac:spMkLst>
        </pc:spChg>
        <pc:spChg chg="mod">
          <ac:chgData name="Jack Stubbs" userId="b371b252-8036-48cb-b01b-573b753a7354" providerId="ADAL" clId="{B8F8D598-82F4-9446-9F02-1E96626B0DCF}" dt="2022-03-21T14:28:26.277" v="81"/>
          <ac:spMkLst>
            <pc:docMk/>
            <pc:sldMk cId="3065366925" sldId="733"/>
            <ac:spMk id="3" creationId="{6B1CEC8C-586F-E04C-B863-3A819E1A2DB8}"/>
          </ac:spMkLst>
        </pc:spChg>
      </pc:sldChg>
      <pc:sldChg chg="modSp add mod">
        <pc:chgData name="Jack Stubbs" userId="b371b252-8036-48cb-b01b-573b753a7354" providerId="ADAL" clId="{B8F8D598-82F4-9446-9F02-1E96626B0DCF}" dt="2022-03-21T14:28:46.122" v="84"/>
        <pc:sldMkLst>
          <pc:docMk/>
          <pc:sldMk cId="3028034478" sldId="734"/>
        </pc:sldMkLst>
        <pc:spChg chg="mod">
          <ac:chgData name="Jack Stubbs" userId="b371b252-8036-48cb-b01b-573b753a7354" providerId="ADAL" clId="{B8F8D598-82F4-9446-9F02-1E96626B0DCF}" dt="2022-03-21T14:28:43.962" v="83" actId="20577"/>
          <ac:spMkLst>
            <pc:docMk/>
            <pc:sldMk cId="3028034478" sldId="734"/>
            <ac:spMk id="2" creationId="{74A13319-879E-1845-9E0A-7A295361F86F}"/>
          </ac:spMkLst>
        </pc:spChg>
        <pc:spChg chg="mod">
          <ac:chgData name="Jack Stubbs" userId="b371b252-8036-48cb-b01b-573b753a7354" providerId="ADAL" clId="{B8F8D598-82F4-9446-9F02-1E96626B0DCF}" dt="2022-03-21T14:28:46.122" v="84"/>
          <ac:spMkLst>
            <pc:docMk/>
            <pc:sldMk cId="3028034478" sldId="734"/>
            <ac:spMk id="3" creationId="{6B1CEC8C-586F-E04C-B863-3A819E1A2DB8}"/>
          </ac:spMkLst>
        </pc:spChg>
      </pc:sldChg>
    </pc:docChg>
  </pc:docChgLst>
  <pc:docChgLst>
    <pc:chgData name="Matthew Burton" userId="S::uqmburt2@uq.edu.au::4cf608fb-7b28-4e8d-ac76-7927a7ec987f" providerId="AD" clId="Web-{96B6DCA4-379E-A691-78A2-AB18A670195C}"/>
    <pc:docChg chg="modSld">
      <pc:chgData name="Matthew Burton" userId="S::uqmburt2@uq.edu.au::4cf608fb-7b28-4e8d-ac76-7927a7ec987f" providerId="AD" clId="Web-{96B6DCA4-379E-A691-78A2-AB18A670195C}" dt="2021-08-19T02:07:34.040" v="0" actId="1076"/>
      <pc:docMkLst>
        <pc:docMk/>
      </pc:docMkLst>
      <pc:sldChg chg="modSp">
        <pc:chgData name="Matthew Burton" userId="S::uqmburt2@uq.edu.au::4cf608fb-7b28-4e8d-ac76-7927a7ec987f" providerId="AD" clId="Web-{96B6DCA4-379E-A691-78A2-AB18A670195C}" dt="2021-08-19T02:07:34.040" v="0" actId="1076"/>
        <pc:sldMkLst>
          <pc:docMk/>
          <pc:sldMk cId="2529796921" sldId="699"/>
        </pc:sldMkLst>
        <pc:spChg chg="mod">
          <ac:chgData name="Matthew Burton" userId="S::uqmburt2@uq.edu.au::4cf608fb-7b28-4e8d-ac76-7927a7ec987f" providerId="AD" clId="Web-{96B6DCA4-379E-A691-78A2-AB18A670195C}" dt="2021-08-19T02:07:34.040" v="0" actId="1076"/>
          <ac:spMkLst>
            <pc:docMk/>
            <pc:sldMk cId="2529796921" sldId="699"/>
            <ac:spMk id="11" creationId="{BD5CE7DC-17B4-9747-B609-1F75B9E6739B}"/>
          </ac:spMkLst>
        </pc:spChg>
      </pc:sldChg>
    </pc:docChg>
  </pc:docChgLst>
  <pc:docChgLst>
    <pc:chgData name="Yatian Li" userId="S::uqyli65@uq.edu.au::9da4bd64-fc5b-499c-9f5b-c9661865b2b9" providerId="AD" clId="Web-{60ADF06F-0A59-C7D1-F531-886B2CF0E5FD}"/>
    <pc:docChg chg="addSld delSld">
      <pc:chgData name="Yatian Li" userId="S::uqyli65@uq.edu.au::9da4bd64-fc5b-499c-9f5b-c9661865b2b9" providerId="AD" clId="Web-{60ADF06F-0A59-C7D1-F531-886B2CF0E5FD}" dt="2022-03-21T06:00:30.707" v="1"/>
      <pc:docMkLst>
        <pc:docMk/>
      </pc:docMkLst>
      <pc:sldChg chg="new del">
        <pc:chgData name="Yatian Li" userId="S::uqyli65@uq.edu.au::9da4bd64-fc5b-499c-9f5b-c9661865b2b9" providerId="AD" clId="Web-{60ADF06F-0A59-C7D1-F531-886B2CF0E5FD}" dt="2022-03-21T06:00:30.707" v="1"/>
        <pc:sldMkLst>
          <pc:docMk/>
          <pc:sldMk cId="2030197005" sldId="733"/>
        </pc:sldMkLst>
      </pc:sldChg>
    </pc:docChg>
  </pc:docChgLst>
  <pc:docChgLst>
    <pc:chgData name="Talia Garrett-Benson" userId="S::uqtgarr1@uq.edu.au::a7be933c-d1bf-4e63-aa40-7fc421537163" providerId="AD" clId="Web-{D0C42895-BF1F-4619-BFF2-2A198233FC58}"/>
    <pc:docChg chg="mod modSld">
      <pc:chgData name="Talia Garrett-Benson" userId="S::uqtgarr1@uq.edu.au::a7be933c-d1bf-4e63-aa40-7fc421537163" providerId="AD" clId="Web-{D0C42895-BF1F-4619-BFF2-2A198233FC58}" dt="2022-03-21T04:41:05.353" v="18" actId="20577"/>
      <pc:docMkLst>
        <pc:docMk/>
      </pc:docMkLst>
      <pc:sldChg chg="modSp">
        <pc:chgData name="Talia Garrett-Benson" userId="S::uqtgarr1@uq.edu.au::a7be933c-d1bf-4e63-aa40-7fc421537163" providerId="AD" clId="Web-{D0C42895-BF1F-4619-BFF2-2A198233FC58}" dt="2022-03-21T04:40:34.149" v="12" actId="20577"/>
        <pc:sldMkLst>
          <pc:docMk/>
          <pc:sldMk cId="4085245493" sldId="698"/>
        </pc:sldMkLst>
        <pc:spChg chg="mod">
          <ac:chgData name="Talia Garrett-Benson" userId="S::uqtgarr1@uq.edu.au::a7be933c-d1bf-4e63-aa40-7fc421537163" providerId="AD" clId="Web-{D0C42895-BF1F-4619-BFF2-2A198233FC58}" dt="2022-03-21T04:40:34.149" v="12" actId="20577"/>
          <ac:spMkLst>
            <pc:docMk/>
            <pc:sldMk cId="4085245493" sldId="698"/>
            <ac:spMk id="2" creationId="{A0FB2ACE-A624-2942-9E9A-7291848DD610}"/>
          </ac:spMkLst>
        </pc:spChg>
      </pc:sldChg>
      <pc:sldChg chg="modSp">
        <pc:chgData name="Talia Garrett-Benson" userId="S::uqtgarr1@uq.edu.au::a7be933c-d1bf-4e63-aa40-7fc421537163" providerId="AD" clId="Web-{D0C42895-BF1F-4619-BFF2-2A198233FC58}" dt="2022-03-21T04:40:57.134" v="17" actId="20577"/>
        <pc:sldMkLst>
          <pc:docMk/>
          <pc:sldMk cId="565869952" sldId="705"/>
        </pc:sldMkLst>
        <pc:spChg chg="mod">
          <ac:chgData name="Talia Garrett-Benson" userId="S::uqtgarr1@uq.edu.au::a7be933c-d1bf-4e63-aa40-7fc421537163" providerId="AD" clId="Web-{D0C42895-BF1F-4619-BFF2-2A198233FC58}" dt="2022-03-21T04:40:57.134" v="17" actId="20577"/>
          <ac:spMkLst>
            <pc:docMk/>
            <pc:sldMk cId="565869952" sldId="705"/>
            <ac:spMk id="16" creationId="{78064ABC-A4B8-6A46-9956-92629E4B7B65}"/>
          </ac:spMkLst>
        </pc:spChg>
      </pc:sldChg>
      <pc:sldChg chg="modSp">
        <pc:chgData name="Talia Garrett-Benson" userId="S::uqtgarr1@uq.edu.au::a7be933c-d1bf-4e63-aa40-7fc421537163" providerId="AD" clId="Web-{D0C42895-BF1F-4619-BFF2-2A198233FC58}" dt="2022-03-21T04:41:05.353" v="18" actId="20577"/>
        <pc:sldMkLst>
          <pc:docMk/>
          <pc:sldMk cId="3812814999" sldId="728"/>
        </pc:sldMkLst>
        <pc:spChg chg="mod">
          <ac:chgData name="Talia Garrett-Benson" userId="S::uqtgarr1@uq.edu.au::a7be933c-d1bf-4e63-aa40-7fc421537163" providerId="AD" clId="Web-{D0C42895-BF1F-4619-BFF2-2A198233FC58}" dt="2022-03-21T04:41:05.353" v="18" actId="20577"/>
          <ac:spMkLst>
            <pc:docMk/>
            <pc:sldMk cId="3812814999" sldId="728"/>
            <ac:spMk id="10" creationId="{347388B0-5BC4-DD49-A085-89C1F4DEBF7A}"/>
          </ac:spMkLst>
        </pc:spChg>
      </pc:sldChg>
    </pc:docChg>
  </pc:docChgLst>
  <pc:docChgLst>
    <pc:chgData name="Jelena Christina Price" userId="9ea47be3-cd96-477a-a04b-d45e5d1fe9ee" providerId="ADAL" clId="{AFB985F0-0575-9B4F-8F57-8B449F99CC56}"/>
    <pc:docChg chg="modSld">
      <pc:chgData name="Jelena Christina Price" userId="9ea47be3-cd96-477a-a04b-d45e5d1fe9ee" providerId="ADAL" clId="{AFB985F0-0575-9B4F-8F57-8B449F99CC56}" dt="2020-07-28T05:51:10.456" v="49" actId="20577"/>
      <pc:docMkLst>
        <pc:docMk/>
      </pc:docMkLst>
      <pc:sldChg chg="modSp mod">
        <pc:chgData name="Jelena Christina Price" userId="9ea47be3-cd96-477a-a04b-d45e5d1fe9ee" providerId="ADAL" clId="{AFB985F0-0575-9B4F-8F57-8B449F99CC56}" dt="2020-07-28T05:46:47.687" v="34" actId="20577"/>
        <pc:sldMkLst>
          <pc:docMk/>
          <pc:sldMk cId="2224188309" sldId="395"/>
        </pc:sldMkLst>
        <pc:spChg chg="mod">
          <ac:chgData name="Jelena Christina Price" userId="9ea47be3-cd96-477a-a04b-d45e5d1fe9ee" providerId="ADAL" clId="{AFB985F0-0575-9B4F-8F57-8B449F99CC56}" dt="2020-07-28T05:46:47.687" v="34" actId="20577"/>
          <ac:spMkLst>
            <pc:docMk/>
            <pc:sldMk cId="2224188309" sldId="395"/>
            <ac:spMk id="3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6:59.315" v="39" actId="20577"/>
        <pc:sldMkLst>
          <pc:docMk/>
          <pc:sldMk cId="1180422661" sldId="695"/>
        </pc:sldMkLst>
        <pc:spChg chg="mod">
          <ac:chgData name="Jelena Christina Price" userId="9ea47be3-cd96-477a-a04b-d45e5d1fe9ee" providerId="ADAL" clId="{AFB985F0-0575-9B4F-8F57-8B449F99CC56}" dt="2020-07-28T05:46:59.315" v="39" actId="20577"/>
          <ac:spMkLst>
            <pc:docMk/>
            <pc:sldMk cId="1180422661" sldId="695"/>
            <ac:spMk id="1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50:53.082" v="43" actId="20577"/>
        <pc:sldMkLst>
          <pc:docMk/>
          <pc:sldMk cId="242114595" sldId="696"/>
        </pc:sldMkLst>
        <pc:spChg chg="mod">
          <ac:chgData name="Jelena Christina Price" userId="9ea47be3-cd96-477a-a04b-d45e5d1fe9ee" providerId="ADAL" clId="{AFB985F0-0575-9B4F-8F57-8B449F99CC56}" dt="2020-07-28T05:50:53.082" v="43" actId="20577"/>
          <ac:spMkLst>
            <pc:docMk/>
            <pc:sldMk cId="242114595" sldId="696"/>
            <ac:spMk id="1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51:10.456" v="49" actId="20577"/>
        <pc:sldMkLst>
          <pc:docMk/>
          <pc:sldMk cId="1632457021" sldId="697"/>
        </pc:sldMkLst>
        <pc:spChg chg="mod">
          <ac:chgData name="Jelena Christina Price" userId="9ea47be3-cd96-477a-a04b-d45e5d1fe9ee" providerId="ADAL" clId="{AFB985F0-0575-9B4F-8F57-8B449F99CC56}" dt="2020-07-28T05:51:10.456" v="49" actId="20577"/>
          <ac:spMkLst>
            <pc:docMk/>
            <pc:sldMk cId="1632457021" sldId="697"/>
            <ac:spMk id="1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5:24.438" v="30" actId="20577"/>
        <pc:sldMkLst>
          <pc:docMk/>
          <pc:sldMk cId="3079287571" sldId="702"/>
        </pc:sldMkLst>
        <pc:spChg chg="mod">
          <ac:chgData name="Jelena Christina Price" userId="9ea47be3-cd96-477a-a04b-d45e5d1fe9ee" providerId="ADAL" clId="{AFB985F0-0575-9B4F-8F57-8B449F99CC56}" dt="2020-07-28T05:45:24.438" v="30" actId="20577"/>
          <ac:spMkLst>
            <pc:docMk/>
            <pc:sldMk cId="3079287571" sldId="702"/>
            <ac:spMk id="10" creationId="{2B84DAB7-3790-4D3C-B493-E8BFB03E2462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5:16.223" v="26" actId="20577"/>
        <pc:sldMkLst>
          <pc:docMk/>
          <pc:sldMk cId="3662186846" sldId="704"/>
        </pc:sldMkLst>
        <pc:spChg chg="mod">
          <ac:chgData name="Jelena Christina Price" userId="9ea47be3-cd96-477a-a04b-d45e5d1fe9ee" providerId="ADAL" clId="{AFB985F0-0575-9B4F-8F57-8B449F99CC56}" dt="2020-07-28T05:45:16.223" v="26" actId="20577"/>
          <ac:spMkLst>
            <pc:docMk/>
            <pc:sldMk cId="3662186846" sldId="704"/>
            <ac:spMk id="10" creationId="{A4880E92-92E2-4C3D-9BA4-FFC0C0592F9D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4:52.847" v="11" actId="20577"/>
        <pc:sldMkLst>
          <pc:docMk/>
          <pc:sldMk cId="3846193667" sldId="706"/>
        </pc:sldMkLst>
        <pc:spChg chg="mod">
          <ac:chgData name="Jelena Christina Price" userId="9ea47be3-cd96-477a-a04b-d45e5d1fe9ee" providerId="ADAL" clId="{AFB985F0-0575-9B4F-8F57-8B449F99CC56}" dt="2020-07-28T05:44:52.847" v="11" actId="20577"/>
          <ac:spMkLst>
            <pc:docMk/>
            <pc:sldMk cId="3846193667" sldId="706"/>
            <ac:spMk id="11" creationId="{DFB1179E-41C2-44C3-B5B5-DFB73DD6797A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6:54.292" v="36" actId="20577"/>
        <pc:sldMkLst>
          <pc:docMk/>
          <pc:sldMk cId="608827372" sldId="719"/>
        </pc:sldMkLst>
        <pc:spChg chg="mod">
          <ac:chgData name="Jelena Christina Price" userId="9ea47be3-cd96-477a-a04b-d45e5d1fe9ee" providerId="ADAL" clId="{AFB985F0-0575-9B4F-8F57-8B449F99CC56}" dt="2020-07-28T05:46:54.292" v="36" actId="20577"/>
          <ac:spMkLst>
            <pc:docMk/>
            <pc:sldMk cId="608827372" sldId="719"/>
            <ac:spMk id="3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6:36.113" v="32" actId="20577"/>
        <pc:sldMkLst>
          <pc:docMk/>
          <pc:sldMk cId="4089166824" sldId="720"/>
        </pc:sldMkLst>
        <pc:spChg chg="mod">
          <ac:chgData name="Jelena Christina Price" userId="9ea47be3-cd96-477a-a04b-d45e5d1fe9ee" providerId="ADAL" clId="{AFB985F0-0575-9B4F-8F57-8B449F99CC56}" dt="2020-07-28T05:46:36.113" v="32" actId="20577"/>
          <ac:spMkLst>
            <pc:docMk/>
            <pc:sldMk cId="4089166824" sldId="720"/>
            <ac:spMk id="1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50:59.384" v="45" actId="20577"/>
        <pc:sldMkLst>
          <pc:docMk/>
          <pc:sldMk cId="2978453211" sldId="721"/>
        </pc:sldMkLst>
        <pc:spChg chg="mod">
          <ac:chgData name="Jelena Christina Price" userId="9ea47be3-cd96-477a-a04b-d45e5d1fe9ee" providerId="ADAL" clId="{AFB985F0-0575-9B4F-8F57-8B449F99CC56}" dt="2020-07-28T05:50:59.384" v="45" actId="20577"/>
          <ac:spMkLst>
            <pc:docMk/>
            <pc:sldMk cId="2978453211" sldId="721"/>
            <ac:spMk id="1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51:05.186" v="47" actId="20577"/>
        <pc:sldMkLst>
          <pc:docMk/>
          <pc:sldMk cId="2229336082" sldId="723"/>
        </pc:sldMkLst>
        <pc:spChg chg="mod">
          <ac:chgData name="Jelena Christina Price" userId="9ea47be3-cd96-477a-a04b-d45e5d1fe9ee" providerId="ADAL" clId="{AFB985F0-0575-9B4F-8F57-8B449F99CC56}" dt="2020-07-28T05:51:05.186" v="47" actId="20577"/>
          <ac:spMkLst>
            <pc:docMk/>
            <pc:sldMk cId="2229336082" sldId="723"/>
            <ac:spMk id="10" creationId="{8448BF53-52A8-455E-AA70-848489C28240}"/>
          </ac:spMkLst>
        </pc:spChg>
      </pc:sldChg>
      <pc:sldChg chg="modSp mod">
        <pc:chgData name="Jelena Christina Price" userId="9ea47be3-cd96-477a-a04b-d45e5d1fe9ee" providerId="ADAL" clId="{AFB985F0-0575-9B4F-8F57-8B449F99CC56}" dt="2020-07-28T05:43:48.154" v="1" actId="20577"/>
        <pc:sldMkLst>
          <pc:docMk/>
          <pc:sldMk cId="3807237315" sldId="724"/>
        </pc:sldMkLst>
        <pc:spChg chg="mod">
          <ac:chgData name="Jelena Christina Price" userId="9ea47be3-cd96-477a-a04b-d45e5d1fe9ee" providerId="ADAL" clId="{AFB985F0-0575-9B4F-8F57-8B449F99CC56}" dt="2020-07-28T05:43:48.154" v="1" actId="20577"/>
          <ac:spMkLst>
            <pc:docMk/>
            <pc:sldMk cId="3807237315" sldId="724"/>
            <ac:spMk id="10" creationId="{8448BF53-52A8-455E-AA70-848489C28240}"/>
          </ac:spMkLst>
        </pc:spChg>
      </pc:sldChg>
    </pc:docChg>
  </pc:docChgLst>
  <pc:docChgLst>
    <pc:chgData name="Jack Stubbs" userId="b371b252-8036-48cb-b01b-573b753a7354" providerId="ADAL" clId="{8AC5B4AE-8934-E048-B9F3-23A5BC45D688}"/>
    <pc:docChg chg="undo custSel modSld">
      <pc:chgData name="Jack Stubbs" userId="b371b252-8036-48cb-b01b-573b753a7354" providerId="ADAL" clId="{8AC5B4AE-8934-E048-B9F3-23A5BC45D688}" dt="2021-01-11T00:20:21.400" v="370" actId="14100"/>
      <pc:docMkLst>
        <pc:docMk/>
      </pc:docMkLst>
      <pc:sldChg chg="modSp mod">
        <pc:chgData name="Jack Stubbs" userId="b371b252-8036-48cb-b01b-573b753a7354" providerId="ADAL" clId="{8AC5B4AE-8934-E048-B9F3-23A5BC45D688}" dt="2021-01-11T00:09:09.590" v="5" actId="20577"/>
        <pc:sldMkLst>
          <pc:docMk/>
          <pc:sldMk cId="3079287571" sldId="702"/>
        </pc:sldMkLst>
        <pc:spChg chg="mod">
          <ac:chgData name="Jack Stubbs" userId="b371b252-8036-48cb-b01b-573b753a7354" providerId="ADAL" clId="{8AC5B4AE-8934-E048-B9F3-23A5BC45D688}" dt="2021-01-11T00:09:09.590" v="5" actId="20577"/>
          <ac:spMkLst>
            <pc:docMk/>
            <pc:sldMk cId="3079287571" sldId="702"/>
            <ac:spMk id="10" creationId="{2B84DAB7-3790-4D3C-B493-E8BFB03E2462}"/>
          </ac:spMkLst>
        </pc:spChg>
      </pc:sldChg>
      <pc:sldChg chg="modSp mod">
        <pc:chgData name="Jack Stubbs" userId="b371b252-8036-48cb-b01b-573b753a7354" providerId="ADAL" clId="{8AC5B4AE-8934-E048-B9F3-23A5BC45D688}" dt="2021-01-11T00:11:19.476" v="59" actId="14100"/>
        <pc:sldMkLst>
          <pc:docMk/>
          <pc:sldMk cId="3662186846" sldId="704"/>
        </pc:sldMkLst>
        <pc:spChg chg="mod">
          <ac:chgData name="Jack Stubbs" userId="b371b252-8036-48cb-b01b-573b753a7354" providerId="ADAL" clId="{8AC5B4AE-8934-E048-B9F3-23A5BC45D688}" dt="2021-01-11T00:10:19.547" v="44" actId="14100"/>
          <ac:spMkLst>
            <pc:docMk/>
            <pc:sldMk cId="3662186846" sldId="704"/>
            <ac:spMk id="10" creationId="{A4880E92-92E2-4C3D-9BA4-FFC0C0592F9D}"/>
          </ac:spMkLst>
        </pc:spChg>
        <pc:spChg chg="mod">
          <ac:chgData name="Jack Stubbs" userId="b371b252-8036-48cb-b01b-573b753a7354" providerId="ADAL" clId="{8AC5B4AE-8934-E048-B9F3-23A5BC45D688}" dt="2021-01-11T00:11:19.476" v="59" actId="14100"/>
          <ac:spMkLst>
            <pc:docMk/>
            <pc:sldMk cId="3662186846" sldId="704"/>
            <ac:spMk id="21" creationId="{E60C7018-EEB2-DB46-A7E3-492FAEF93BE6}"/>
          </ac:spMkLst>
        </pc:spChg>
        <pc:spChg chg="mod">
          <ac:chgData name="Jack Stubbs" userId="b371b252-8036-48cb-b01b-573b753a7354" providerId="ADAL" clId="{8AC5B4AE-8934-E048-B9F3-23A5BC45D688}" dt="2021-01-11T00:10:15.011" v="43" actId="1076"/>
          <ac:spMkLst>
            <pc:docMk/>
            <pc:sldMk cId="3662186846" sldId="704"/>
            <ac:spMk id="25" creationId="{4465F2D2-F185-A548-B8DB-910676C0A3A7}"/>
          </ac:spMkLst>
        </pc:spChg>
        <pc:spChg chg="mod">
          <ac:chgData name="Jack Stubbs" userId="b371b252-8036-48cb-b01b-573b753a7354" providerId="ADAL" clId="{8AC5B4AE-8934-E048-B9F3-23A5BC45D688}" dt="2021-01-11T00:10:15.011" v="43" actId="1076"/>
          <ac:spMkLst>
            <pc:docMk/>
            <pc:sldMk cId="3662186846" sldId="704"/>
            <ac:spMk id="26" creationId="{8ED08CD9-DD72-8A48-AA00-50735C33E749}"/>
          </ac:spMkLst>
        </pc:spChg>
        <pc:graphicFrameChg chg="mod modGraphic">
          <ac:chgData name="Jack Stubbs" userId="b371b252-8036-48cb-b01b-573b753a7354" providerId="ADAL" clId="{8AC5B4AE-8934-E048-B9F3-23A5BC45D688}" dt="2021-01-11T00:11:10.458" v="58" actId="1076"/>
          <ac:graphicFrameMkLst>
            <pc:docMk/>
            <pc:sldMk cId="3662186846" sldId="704"/>
            <ac:graphicFrameMk id="16" creationId="{B1A6D44C-E895-CD45-82E4-5C2FC50D69C9}"/>
          </ac:graphicFrameMkLst>
        </pc:graphicFrameChg>
        <pc:picChg chg="mod">
          <ac:chgData name="Jack Stubbs" userId="b371b252-8036-48cb-b01b-573b753a7354" providerId="ADAL" clId="{8AC5B4AE-8934-E048-B9F3-23A5BC45D688}" dt="2021-01-11T00:10:15.011" v="43" actId="1076"/>
          <ac:picMkLst>
            <pc:docMk/>
            <pc:sldMk cId="3662186846" sldId="704"/>
            <ac:picMk id="7" creationId="{5868D66D-FF67-4880-8F4D-BFDF64655306}"/>
          </ac:picMkLst>
        </pc:picChg>
        <pc:cxnChg chg="mod">
          <ac:chgData name="Jack Stubbs" userId="b371b252-8036-48cb-b01b-573b753a7354" providerId="ADAL" clId="{8AC5B4AE-8934-E048-B9F3-23A5BC45D688}" dt="2021-01-11T00:10:53.105" v="53" actId="14100"/>
          <ac:cxnSpMkLst>
            <pc:docMk/>
            <pc:sldMk cId="3662186846" sldId="704"/>
            <ac:cxnSpMk id="23" creationId="{B8F34415-BA04-DE4A-814A-79144A35CEE4}"/>
          </ac:cxnSpMkLst>
        </pc:cxnChg>
        <pc:cxnChg chg="mod">
          <ac:chgData name="Jack Stubbs" userId="b371b252-8036-48cb-b01b-573b753a7354" providerId="ADAL" clId="{8AC5B4AE-8934-E048-B9F3-23A5BC45D688}" dt="2021-01-11T00:11:19.476" v="59" actId="14100"/>
          <ac:cxnSpMkLst>
            <pc:docMk/>
            <pc:sldMk cId="3662186846" sldId="704"/>
            <ac:cxnSpMk id="24" creationId="{48E1E0C5-246C-774F-972C-14BF9A9B2FC8}"/>
          </ac:cxnSpMkLst>
        </pc:cxnChg>
      </pc:sldChg>
      <pc:sldChg chg="modSp mod">
        <pc:chgData name="Jack Stubbs" userId="b371b252-8036-48cb-b01b-573b753a7354" providerId="ADAL" clId="{8AC5B4AE-8934-E048-B9F3-23A5BC45D688}" dt="2021-01-11T00:12:07.203" v="93" actId="14100"/>
        <pc:sldMkLst>
          <pc:docMk/>
          <pc:sldMk cId="3846193667" sldId="706"/>
        </pc:sldMkLst>
        <pc:spChg chg="mod">
          <ac:chgData name="Jack Stubbs" userId="b371b252-8036-48cb-b01b-573b753a7354" providerId="ADAL" clId="{8AC5B4AE-8934-E048-B9F3-23A5BC45D688}" dt="2021-01-11T00:12:07.203" v="93" actId="14100"/>
          <ac:spMkLst>
            <pc:docMk/>
            <pc:sldMk cId="3846193667" sldId="706"/>
            <ac:spMk id="11" creationId="{DFB1179E-41C2-44C3-B5B5-DFB73DD6797A}"/>
          </ac:spMkLst>
        </pc:spChg>
      </pc:sldChg>
      <pc:sldChg chg="modSp mod">
        <pc:chgData name="Jack Stubbs" userId="b371b252-8036-48cb-b01b-573b753a7354" providerId="ADAL" clId="{8AC5B4AE-8934-E048-B9F3-23A5BC45D688}" dt="2021-01-11T00:15:17.323" v="187" actId="20577"/>
        <pc:sldMkLst>
          <pc:docMk/>
          <pc:sldMk cId="2816670910" sldId="707"/>
        </pc:sldMkLst>
        <pc:spChg chg="mod">
          <ac:chgData name="Jack Stubbs" userId="b371b252-8036-48cb-b01b-573b753a7354" providerId="ADAL" clId="{8AC5B4AE-8934-E048-B9F3-23A5BC45D688}" dt="2021-01-11T00:15:17.323" v="187" actId="20577"/>
          <ac:spMkLst>
            <pc:docMk/>
            <pc:sldMk cId="2816670910" sldId="707"/>
            <ac:spMk id="11" creationId="{08875177-5219-4467-A3DD-6F589E162C44}"/>
          </ac:spMkLst>
        </pc:spChg>
      </pc:sldChg>
      <pc:sldChg chg="modSp mod">
        <pc:chgData name="Jack Stubbs" userId="b371b252-8036-48cb-b01b-573b753a7354" providerId="ADAL" clId="{8AC5B4AE-8934-E048-B9F3-23A5BC45D688}" dt="2021-01-11T00:15:42.799" v="218" actId="313"/>
        <pc:sldMkLst>
          <pc:docMk/>
          <pc:sldMk cId="1390146066" sldId="709"/>
        </pc:sldMkLst>
        <pc:spChg chg="mod">
          <ac:chgData name="Jack Stubbs" userId="b371b252-8036-48cb-b01b-573b753a7354" providerId="ADAL" clId="{8AC5B4AE-8934-E048-B9F3-23A5BC45D688}" dt="2021-01-11T00:15:42.799" v="218" actId="313"/>
          <ac:spMkLst>
            <pc:docMk/>
            <pc:sldMk cId="1390146066" sldId="709"/>
            <ac:spMk id="13" creationId="{1CE24A2A-C5EA-45A8-A74C-13A22B291405}"/>
          </ac:spMkLst>
        </pc:spChg>
      </pc:sldChg>
      <pc:sldChg chg="modSp mod">
        <pc:chgData name="Jack Stubbs" userId="b371b252-8036-48cb-b01b-573b753a7354" providerId="ADAL" clId="{8AC5B4AE-8934-E048-B9F3-23A5BC45D688}" dt="2021-01-11T00:16:15.068" v="247" actId="20577"/>
        <pc:sldMkLst>
          <pc:docMk/>
          <pc:sldMk cId="3454933805" sldId="711"/>
        </pc:sldMkLst>
        <pc:spChg chg="mod">
          <ac:chgData name="Jack Stubbs" userId="b371b252-8036-48cb-b01b-573b753a7354" providerId="ADAL" clId="{8AC5B4AE-8934-E048-B9F3-23A5BC45D688}" dt="2021-01-11T00:16:15.068" v="247" actId="20577"/>
          <ac:spMkLst>
            <pc:docMk/>
            <pc:sldMk cId="3454933805" sldId="711"/>
            <ac:spMk id="11" creationId="{FB389769-2327-4BD8-A764-8ECB50139C1B}"/>
          </ac:spMkLst>
        </pc:spChg>
      </pc:sldChg>
      <pc:sldChg chg="modSp mod">
        <pc:chgData name="Jack Stubbs" userId="b371b252-8036-48cb-b01b-573b753a7354" providerId="ADAL" clId="{8AC5B4AE-8934-E048-B9F3-23A5BC45D688}" dt="2021-01-11T00:17:40.059" v="295" actId="14100"/>
        <pc:sldMkLst>
          <pc:docMk/>
          <pc:sldMk cId="3662211386" sldId="713"/>
        </pc:sldMkLst>
        <pc:spChg chg="mod">
          <ac:chgData name="Jack Stubbs" userId="b371b252-8036-48cb-b01b-573b753a7354" providerId="ADAL" clId="{8AC5B4AE-8934-E048-B9F3-23A5BC45D688}" dt="2021-01-11T00:16:39.846" v="277" actId="14100"/>
          <ac:spMkLst>
            <pc:docMk/>
            <pc:sldMk cId="3662211386" sldId="713"/>
            <ac:spMk id="10" creationId="{BEED836B-2A6D-488D-A660-9BC674D66818}"/>
          </ac:spMkLst>
        </pc:spChg>
        <pc:spChg chg="mod">
          <ac:chgData name="Jack Stubbs" userId="b371b252-8036-48cb-b01b-573b753a7354" providerId="ADAL" clId="{8AC5B4AE-8934-E048-B9F3-23A5BC45D688}" dt="2021-01-11T00:17:23.601" v="291" actId="1036"/>
          <ac:spMkLst>
            <pc:docMk/>
            <pc:sldMk cId="3662211386" sldId="713"/>
            <ac:spMk id="15" creationId="{641CE35D-52ED-B54B-8C5D-07E2A29F896B}"/>
          </ac:spMkLst>
        </pc:spChg>
        <pc:spChg chg="mod">
          <ac:chgData name="Jack Stubbs" userId="b371b252-8036-48cb-b01b-573b753a7354" providerId="ADAL" clId="{8AC5B4AE-8934-E048-B9F3-23A5BC45D688}" dt="2021-01-11T00:17:12.917" v="285" actId="14100"/>
          <ac:spMkLst>
            <pc:docMk/>
            <pc:sldMk cId="3662211386" sldId="713"/>
            <ac:spMk id="16" creationId="{A3FD7721-92A3-2540-B5F6-0E644148283E}"/>
          </ac:spMkLst>
        </pc:spChg>
        <pc:picChg chg="mod">
          <ac:chgData name="Jack Stubbs" userId="b371b252-8036-48cb-b01b-573b753a7354" providerId="ADAL" clId="{8AC5B4AE-8934-E048-B9F3-23A5BC45D688}" dt="2021-01-11T00:16:58.057" v="281" actId="1076"/>
          <ac:picMkLst>
            <pc:docMk/>
            <pc:sldMk cId="3662211386" sldId="713"/>
            <ac:picMk id="8" creationId="{AC78A220-D3CE-491B-88CF-3784C22C1DC1}"/>
          </ac:picMkLst>
        </pc:picChg>
        <pc:cxnChg chg="mod">
          <ac:chgData name="Jack Stubbs" userId="b371b252-8036-48cb-b01b-573b753a7354" providerId="ADAL" clId="{8AC5B4AE-8934-E048-B9F3-23A5BC45D688}" dt="2021-01-11T00:17:33.532" v="293" actId="1076"/>
          <ac:cxnSpMkLst>
            <pc:docMk/>
            <pc:sldMk cId="3662211386" sldId="713"/>
            <ac:cxnSpMk id="17" creationId="{F3609CBA-1B8D-DF42-826F-A7D906C02A0A}"/>
          </ac:cxnSpMkLst>
        </pc:cxnChg>
        <pc:cxnChg chg="mod">
          <ac:chgData name="Jack Stubbs" userId="b371b252-8036-48cb-b01b-573b753a7354" providerId="ADAL" clId="{8AC5B4AE-8934-E048-B9F3-23A5BC45D688}" dt="2021-01-11T00:17:40.059" v="295" actId="14100"/>
          <ac:cxnSpMkLst>
            <pc:docMk/>
            <pc:sldMk cId="3662211386" sldId="713"/>
            <ac:cxnSpMk id="18" creationId="{8B8CB5AD-FBBC-7F45-A648-4A6A581D5A2E}"/>
          </ac:cxnSpMkLst>
        </pc:cxnChg>
        <pc:cxnChg chg="mod">
          <ac:chgData name="Jack Stubbs" userId="b371b252-8036-48cb-b01b-573b753a7354" providerId="ADAL" clId="{8AC5B4AE-8934-E048-B9F3-23A5BC45D688}" dt="2021-01-11T00:17:28.570" v="292" actId="14100"/>
          <ac:cxnSpMkLst>
            <pc:docMk/>
            <pc:sldMk cId="3662211386" sldId="713"/>
            <ac:cxnSpMk id="19" creationId="{B641498A-0059-FC44-A72F-1A01A0BE1095}"/>
          </ac:cxnSpMkLst>
        </pc:cxnChg>
      </pc:sldChg>
      <pc:sldChg chg="modSp mod">
        <pc:chgData name="Jack Stubbs" userId="b371b252-8036-48cb-b01b-573b753a7354" providerId="ADAL" clId="{8AC5B4AE-8934-E048-B9F3-23A5BC45D688}" dt="2021-01-11T00:14:53.730" v="158" actId="14100"/>
        <pc:sldMkLst>
          <pc:docMk/>
          <pc:sldMk cId="245135640" sldId="729"/>
        </pc:sldMkLst>
        <pc:spChg chg="mod">
          <ac:chgData name="Jack Stubbs" userId="b371b252-8036-48cb-b01b-573b753a7354" providerId="ADAL" clId="{8AC5B4AE-8934-E048-B9F3-23A5BC45D688}" dt="2021-01-11T00:13:00.270" v="135" actId="20577"/>
          <ac:spMkLst>
            <pc:docMk/>
            <pc:sldMk cId="245135640" sldId="729"/>
            <ac:spMk id="11" creationId="{173ED01E-9CA6-4D40-9454-181D726740DE}"/>
          </ac:spMkLst>
        </pc:spChg>
        <pc:spChg chg="mod">
          <ac:chgData name="Jack Stubbs" userId="b371b252-8036-48cb-b01b-573b753a7354" providerId="ADAL" clId="{8AC5B4AE-8934-E048-B9F3-23A5BC45D688}" dt="2021-01-11T00:14:14.554" v="151" actId="1076"/>
          <ac:spMkLst>
            <pc:docMk/>
            <pc:sldMk cId="245135640" sldId="729"/>
            <ac:spMk id="15" creationId="{50753EFD-3FD2-8444-BEA0-B9F6E990A510}"/>
          </ac:spMkLst>
        </pc:spChg>
        <pc:spChg chg="mod">
          <ac:chgData name="Jack Stubbs" userId="b371b252-8036-48cb-b01b-573b753a7354" providerId="ADAL" clId="{8AC5B4AE-8934-E048-B9F3-23A5BC45D688}" dt="2021-01-11T00:14:18.674" v="152" actId="14100"/>
          <ac:spMkLst>
            <pc:docMk/>
            <pc:sldMk cId="245135640" sldId="729"/>
            <ac:spMk id="17" creationId="{38A9AA50-07A0-5141-88CC-97970D0DF1FD}"/>
          </ac:spMkLst>
        </pc:spChg>
        <pc:spChg chg="mod">
          <ac:chgData name="Jack Stubbs" userId="b371b252-8036-48cb-b01b-573b753a7354" providerId="ADAL" clId="{8AC5B4AE-8934-E048-B9F3-23A5BC45D688}" dt="2021-01-11T00:14:53.730" v="158" actId="14100"/>
          <ac:spMkLst>
            <pc:docMk/>
            <pc:sldMk cId="245135640" sldId="729"/>
            <ac:spMk id="18" creationId="{002E710B-E64A-E049-B561-1EDFA0835F5B}"/>
          </ac:spMkLst>
        </pc:spChg>
        <pc:spChg chg="mod">
          <ac:chgData name="Jack Stubbs" userId="b371b252-8036-48cb-b01b-573b753a7354" providerId="ADAL" clId="{8AC5B4AE-8934-E048-B9F3-23A5BC45D688}" dt="2021-01-11T00:13:59.526" v="147" actId="14100"/>
          <ac:spMkLst>
            <pc:docMk/>
            <pc:sldMk cId="245135640" sldId="729"/>
            <ac:spMk id="19" creationId="{2CBC3C15-A9D8-9143-AFF7-C94F16455174}"/>
          </ac:spMkLst>
        </pc:spChg>
        <pc:spChg chg="mod">
          <ac:chgData name="Jack Stubbs" userId="b371b252-8036-48cb-b01b-573b753a7354" providerId="ADAL" clId="{8AC5B4AE-8934-E048-B9F3-23A5BC45D688}" dt="2021-01-11T00:14:43.537" v="157" actId="1076"/>
          <ac:spMkLst>
            <pc:docMk/>
            <pc:sldMk cId="245135640" sldId="729"/>
            <ac:spMk id="21" creationId="{E121579E-5DDC-DA4C-AF72-61195E3BFE4E}"/>
          </ac:spMkLst>
        </pc:spChg>
        <pc:graphicFrameChg chg="mod modGraphic">
          <ac:chgData name="Jack Stubbs" userId="b371b252-8036-48cb-b01b-573b753a7354" providerId="ADAL" clId="{8AC5B4AE-8934-E048-B9F3-23A5BC45D688}" dt="2021-01-11T00:13:44.990" v="145" actId="404"/>
          <ac:graphicFrameMkLst>
            <pc:docMk/>
            <pc:sldMk cId="245135640" sldId="729"/>
            <ac:graphicFrameMk id="13" creationId="{51E18F9E-B250-3E43-A2CD-417367CFCB1C}"/>
          </ac:graphicFrameMkLst>
        </pc:graphicFrameChg>
        <pc:picChg chg="mod">
          <ac:chgData name="Jack Stubbs" userId="b371b252-8036-48cb-b01b-573b753a7354" providerId="ADAL" clId="{8AC5B4AE-8934-E048-B9F3-23A5BC45D688}" dt="2021-01-11T00:13:18.855" v="138" actId="14100"/>
          <ac:picMkLst>
            <pc:docMk/>
            <pc:sldMk cId="245135640" sldId="729"/>
            <ac:picMk id="12" creationId="{E328CCBC-0253-D44A-B929-2062F5990EFD}"/>
          </ac:picMkLst>
        </pc:picChg>
        <pc:cxnChg chg="mod">
          <ac:chgData name="Jack Stubbs" userId="b371b252-8036-48cb-b01b-573b753a7354" providerId="ADAL" clId="{8AC5B4AE-8934-E048-B9F3-23A5BC45D688}" dt="2021-01-11T00:14:41.075" v="156" actId="1076"/>
          <ac:cxnSpMkLst>
            <pc:docMk/>
            <pc:sldMk cId="245135640" sldId="729"/>
            <ac:cxnSpMk id="22" creationId="{B69583C3-3A0A-384A-924A-662BF7769CE7}"/>
          </ac:cxnSpMkLst>
        </pc:cxnChg>
      </pc:sldChg>
      <pc:sldChg chg="modSp mod">
        <pc:chgData name="Jack Stubbs" userId="b371b252-8036-48cb-b01b-573b753a7354" providerId="ADAL" clId="{8AC5B4AE-8934-E048-B9F3-23A5BC45D688}" dt="2021-01-11T00:20:21.400" v="370" actId="14100"/>
        <pc:sldMkLst>
          <pc:docMk/>
          <pc:sldMk cId="762586483" sldId="731"/>
        </pc:sldMkLst>
        <pc:spChg chg="mod">
          <ac:chgData name="Jack Stubbs" userId="b371b252-8036-48cb-b01b-573b753a7354" providerId="ADAL" clId="{8AC5B4AE-8934-E048-B9F3-23A5BC45D688}" dt="2021-01-11T00:18:55.292" v="344" actId="313"/>
          <ac:spMkLst>
            <pc:docMk/>
            <pc:sldMk cId="762586483" sldId="731"/>
            <ac:spMk id="10" creationId="{5B954F29-767F-E649-A837-35BD043D1284}"/>
          </ac:spMkLst>
        </pc:spChg>
        <pc:spChg chg="mod">
          <ac:chgData name="Jack Stubbs" userId="b371b252-8036-48cb-b01b-573b753a7354" providerId="ADAL" clId="{8AC5B4AE-8934-E048-B9F3-23A5BC45D688}" dt="2021-01-11T00:20:17.304" v="368" actId="1076"/>
          <ac:spMkLst>
            <pc:docMk/>
            <pc:sldMk cId="762586483" sldId="731"/>
            <ac:spMk id="17" creationId="{0A48A5BB-F9DA-8C40-87F2-63469FB82D88}"/>
          </ac:spMkLst>
        </pc:spChg>
        <pc:spChg chg="mod">
          <ac:chgData name="Jack Stubbs" userId="b371b252-8036-48cb-b01b-573b753a7354" providerId="ADAL" clId="{8AC5B4AE-8934-E048-B9F3-23A5BC45D688}" dt="2021-01-11T00:20:17.304" v="368" actId="1076"/>
          <ac:spMkLst>
            <pc:docMk/>
            <pc:sldMk cId="762586483" sldId="731"/>
            <ac:spMk id="19" creationId="{FC936A42-554F-DD4C-AEB7-54262A2C7C77}"/>
          </ac:spMkLst>
        </pc:spChg>
        <pc:graphicFrameChg chg="mod modGraphic">
          <ac:chgData name="Jack Stubbs" userId="b371b252-8036-48cb-b01b-573b753a7354" providerId="ADAL" clId="{8AC5B4AE-8934-E048-B9F3-23A5BC45D688}" dt="2021-01-11T00:20:08.551" v="367" actId="14100"/>
          <ac:graphicFrameMkLst>
            <pc:docMk/>
            <pc:sldMk cId="762586483" sldId="731"/>
            <ac:graphicFrameMk id="13" creationId="{52793D0B-587B-C940-B325-1D811EFB57AA}"/>
          </ac:graphicFrameMkLst>
        </pc:graphicFrameChg>
        <pc:cxnChg chg="mod">
          <ac:chgData name="Jack Stubbs" userId="b371b252-8036-48cb-b01b-573b753a7354" providerId="ADAL" clId="{8AC5B4AE-8934-E048-B9F3-23A5BC45D688}" dt="2021-01-11T00:20:21.400" v="370" actId="14100"/>
          <ac:cxnSpMkLst>
            <pc:docMk/>
            <pc:sldMk cId="762586483" sldId="731"/>
            <ac:cxnSpMk id="26" creationId="{D6199757-B256-7640-B37B-5AF9F98A981C}"/>
          </ac:cxnSpMkLst>
        </pc:cxnChg>
      </pc:sldChg>
    </pc:docChg>
  </pc:docChgLst>
  <pc:docChgLst>
    <pc:chgData name="Riley Farrell" userId="S::uqrfarr4@uq.edu.au::908f4b55-4474-433e-a082-d98445690391" providerId="AD" clId="Web-{15441C01-F382-BE7D-7D44-EC4792580E3B}"/>
    <pc:docChg chg="modSld">
      <pc:chgData name="Riley Farrell" userId="S::uqrfarr4@uq.edu.au::908f4b55-4474-433e-a082-d98445690391" providerId="AD" clId="Web-{15441C01-F382-BE7D-7D44-EC4792580E3B}" dt="2022-03-22T06:53:37.714" v="1" actId="20577"/>
      <pc:docMkLst>
        <pc:docMk/>
      </pc:docMkLst>
      <pc:sldChg chg="modSp">
        <pc:chgData name="Riley Farrell" userId="S::uqrfarr4@uq.edu.au::908f4b55-4474-433e-a082-d98445690391" providerId="AD" clId="Web-{15441C01-F382-BE7D-7D44-EC4792580E3B}" dt="2022-03-22T06:53:37.714" v="1" actId="20577"/>
        <pc:sldMkLst>
          <pc:docMk/>
          <pc:sldMk cId="847730148" sldId="700"/>
        </pc:sldMkLst>
        <pc:spChg chg="mod">
          <ac:chgData name="Riley Farrell" userId="S::uqrfarr4@uq.edu.au::908f4b55-4474-433e-a082-d98445690391" providerId="AD" clId="Web-{15441C01-F382-BE7D-7D44-EC4792580E3B}" dt="2022-03-22T06:53:37.714" v="1" actId="20577"/>
          <ac:spMkLst>
            <pc:docMk/>
            <pc:sldMk cId="847730148" sldId="700"/>
            <ac:spMk id="4" creationId="{D3A81A26-8776-124B-A918-DA8667DC6F87}"/>
          </ac:spMkLst>
        </pc:spChg>
      </pc:sldChg>
    </pc:docChg>
  </pc:docChgLst>
  <pc:docChgLst>
    <pc:chgData name="Jacob Edwards" userId="S::uqjedw21@uq.edu.au::85f83fa7-061c-4ae6-9e5e-b4f79e97ecdb" providerId="AD" clId="Web-{6B8EFF20-706E-4763-1F2A-DE48B508022F}"/>
    <pc:docChg chg="modSld">
      <pc:chgData name="Jacob Edwards" userId="S::uqjedw21@uq.edu.au::85f83fa7-061c-4ae6-9e5e-b4f79e97ecdb" providerId="AD" clId="Web-{6B8EFF20-706E-4763-1F2A-DE48B508022F}" dt="2022-03-21T00:56:40.363" v="1" actId="1076"/>
      <pc:docMkLst>
        <pc:docMk/>
      </pc:docMkLst>
      <pc:sldChg chg="modSp">
        <pc:chgData name="Jacob Edwards" userId="S::uqjedw21@uq.edu.au::85f83fa7-061c-4ae6-9e5e-b4f79e97ecdb" providerId="AD" clId="Web-{6B8EFF20-706E-4763-1F2A-DE48B508022F}" dt="2022-03-21T00:56:40.363" v="1" actId="1076"/>
        <pc:sldMkLst>
          <pc:docMk/>
          <pc:sldMk cId="175575227" sldId="725"/>
        </pc:sldMkLst>
        <pc:spChg chg="mod">
          <ac:chgData name="Jacob Edwards" userId="S::uqjedw21@uq.edu.au::85f83fa7-061c-4ae6-9e5e-b4f79e97ecdb" providerId="AD" clId="Web-{6B8EFF20-706E-4763-1F2A-DE48B508022F}" dt="2022-03-21T00:56:40.363" v="1" actId="1076"/>
          <ac:spMkLst>
            <pc:docMk/>
            <pc:sldMk cId="175575227" sldId="725"/>
            <ac:spMk id="11" creationId="{F4120347-0DC2-4967-A1EB-1DEAB89D744E}"/>
          </ac:spMkLst>
        </pc:spChg>
      </pc:sldChg>
    </pc:docChg>
  </pc:docChgLst>
  <pc:docChgLst>
    <pc:chgData name="Emma Somogyi" userId="3957cff9-777d-4d28-91be-e03aa363ed5e" providerId="ADAL" clId="{5DFCD23A-C69B-459D-9747-BDC6E9050206}"/>
    <pc:docChg chg="custSel">
      <pc:chgData name="Emma Somogyi" userId="3957cff9-777d-4d28-91be-e03aa363ed5e" providerId="ADAL" clId="{5DFCD23A-C69B-459D-9747-BDC6E9050206}" dt="2020-07-30T23:15:44.836" v="0" actId="1592"/>
      <pc:docMkLst>
        <pc:docMk/>
      </pc:docMkLst>
      <pc:sldChg chg="delCm">
        <pc:chgData name="Emma Somogyi" userId="3957cff9-777d-4d28-91be-e03aa363ed5e" providerId="ADAL" clId="{5DFCD23A-C69B-459D-9747-BDC6E9050206}" dt="2020-07-30T23:15:44.836" v="0" actId="1592"/>
        <pc:sldMkLst>
          <pc:docMk/>
          <pc:sldMk cId="175575227" sldId="725"/>
        </pc:sldMkLst>
      </pc:sldChg>
    </pc:docChg>
  </pc:docChgLst>
  <pc:docChgLst>
    <pc:chgData name="Talia Garrett-Benson" userId="S::uqtgarr1@uq.edu.au::a7be933c-d1bf-4e63-aa40-7fc421537163" providerId="AD" clId="Web-{244D8F66-6B61-8DE9-8290-FB2D9081AA3B}"/>
    <pc:docChg chg="modSld">
      <pc:chgData name="Talia Garrett-Benson" userId="S::uqtgarr1@uq.edu.au::a7be933c-d1bf-4e63-aa40-7fc421537163" providerId="AD" clId="Web-{244D8F66-6B61-8DE9-8290-FB2D9081AA3B}" dt="2024-02-21T01:51:31.068" v="1" actId="20577"/>
      <pc:docMkLst>
        <pc:docMk/>
      </pc:docMkLst>
      <pc:sldChg chg="modSp">
        <pc:chgData name="Talia Garrett-Benson" userId="S::uqtgarr1@uq.edu.au::a7be933c-d1bf-4e63-aa40-7fc421537163" providerId="AD" clId="Web-{244D8F66-6B61-8DE9-8290-FB2D9081AA3B}" dt="2024-02-21T01:51:31.068" v="1" actId="20577"/>
        <pc:sldMkLst>
          <pc:docMk/>
          <pc:sldMk cId="404842998" sldId="727"/>
        </pc:sldMkLst>
        <pc:spChg chg="mod">
          <ac:chgData name="Talia Garrett-Benson" userId="S::uqtgarr1@uq.edu.au::a7be933c-d1bf-4e63-aa40-7fc421537163" providerId="AD" clId="Web-{244D8F66-6B61-8DE9-8290-FB2D9081AA3B}" dt="2024-02-21T01:51:31.068" v="1" actId="20577"/>
          <ac:spMkLst>
            <pc:docMk/>
            <pc:sldMk cId="404842998" sldId="727"/>
            <ac:spMk id="2" creationId="{CADA766D-F564-6949-86C1-810FB5F757E4}"/>
          </ac:spMkLst>
        </pc:spChg>
      </pc:sldChg>
    </pc:docChg>
  </pc:docChgLst>
  <pc:docChgLst>
    <pc:chgData name="Jack Stubbs" userId="b371b252-8036-48cb-b01b-573b753a7354" providerId="ADAL" clId="{F16EDA6E-54DF-A942-AB82-EC4F3A00079C}"/>
    <pc:docChg chg="custSel modSld">
      <pc:chgData name="Jack Stubbs" userId="b371b252-8036-48cb-b01b-573b753a7354" providerId="ADAL" clId="{F16EDA6E-54DF-A942-AB82-EC4F3A00079C}" dt="2020-07-27T02:08:44.238" v="253"/>
      <pc:docMkLst>
        <pc:docMk/>
      </pc:docMkLst>
      <pc:sldChg chg="modSp mod">
        <pc:chgData name="Jack Stubbs" userId="b371b252-8036-48cb-b01b-573b753a7354" providerId="ADAL" clId="{F16EDA6E-54DF-A942-AB82-EC4F3A00079C}" dt="2020-07-27T02:06:59.580" v="227" actId="113"/>
        <pc:sldMkLst>
          <pc:docMk/>
          <pc:sldMk cId="3079287571" sldId="702"/>
        </pc:sldMkLst>
        <pc:spChg chg="mod">
          <ac:chgData name="Jack Stubbs" userId="b371b252-8036-48cb-b01b-573b753a7354" providerId="ADAL" clId="{F16EDA6E-54DF-A942-AB82-EC4F3A00079C}" dt="2020-07-27T02:06:59.580" v="227" actId="113"/>
          <ac:spMkLst>
            <pc:docMk/>
            <pc:sldMk cId="3079287571" sldId="702"/>
            <ac:spMk id="10" creationId="{2B84DAB7-3790-4D3C-B493-E8BFB03E2462}"/>
          </ac:spMkLst>
        </pc:spChg>
        <pc:picChg chg="mod">
          <ac:chgData name="Jack Stubbs" userId="b371b252-8036-48cb-b01b-573b753a7354" providerId="ADAL" clId="{F16EDA6E-54DF-A942-AB82-EC4F3A00079C}" dt="2020-07-24T04:52:44.497" v="100" actId="1035"/>
          <ac:picMkLst>
            <pc:docMk/>
            <pc:sldMk cId="3079287571" sldId="702"/>
            <ac:picMk id="8" creationId="{93248227-680F-4445-A3E4-83A147D83D08}"/>
          </ac:picMkLst>
        </pc:picChg>
        <pc:picChg chg="mod">
          <ac:chgData name="Jack Stubbs" userId="b371b252-8036-48cb-b01b-573b753a7354" providerId="ADAL" clId="{F16EDA6E-54DF-A942-AB82-EC4F3A00079C}" dt="2020-07-24T04:52:44.497" v="100" actId="1035"/>
          <ac:picMkLst>
            <pc:docMk/>
            <pc:sldMk cId="3079287571" sldId="702"/>
            <ac:picMk id="9" creationId="{5868D66D-FF67-4880-8F4D-BFDF64655306}"/>
          </ac:picMkLst>
        </pc:picChg>
      </pc:sldChg>
      <pc:sldChg chg="modSp mod">
        <pc:chgData name="Jack Stubbs" userId="b371b252-8036-48cb-b01b-573b753a7354" providerId="ADAL" clId="{F16EDA6E-54DF-A942-AB82-EC4F3A00079C}" dt="2020-07-27T02:07:15.760" v="238" actId="113"/>
        <pc:sldMkLst>
          <pc:docMk/>
          <pc:sldMk cId="3662186846" sldId="704"/>
        </pc:sldMkLst>
        <pc:spChg chg="mod">
          <ac:chgData name="Jack Stubbs" userId="b371b252-8036-48cb-b01b-573b753a7354" providerId="ADAL" clId="{F16EDA6E-54DF-A942-AB82-EC4F3A00079C}" dt="2020-07-27T02:07:15.760" v="238" actId="113"/>
          <ac:spMkLst>
            <pc:docMk/>
            <pc:sldMk cId="3662186846" sldId="704"/>
            <ac:spMk id="10" creationId="{A4880E92-92E2-4C3D-9BA4-FFC0C0592F9D}"/>
          </ac:spMkLst>
        </pc:spChg>
      </pc:sldChg>
      <pc:sldChg chg="modSp">
        <pc:chgData name="Jack Stubbs" userId="b371b252-8036-48cb-b01b-573b753a7354" providerId="ADAL" clId="{F16EDA6E-54DF-A942-AB82-EC4F3A00079C}" dt="2020-07-24T04:49:43.306" v="26" actId="1035"/>
        <pc:sldMkLst>
          <pc:docMk/>
          <pc:sldMk cId="565869952" sldId="705"/>
        </pc:sldMkLst>
        <pc:picChg chg="mod">
          <ac:chgData name="Jack Stubbs" userId="b371b252-8036-48cb-b01b-573b753a7354" providerId="ADAL" clId="{F16EDA6E-54DF-A942-AB82-EC4F3A00079C}" dt="2020-07-24T04:49:43.306" v="26" actId="1035"/>
          <ac:picMkLst>
            <pc:docMk/>
            <pc:sldMk cId="565869952" sldId="705"/>
            <ac:picMk id="7" creationId="{0C6B4352-8887-4032-97FD-54B9C4D17989}"/>
          </ac:picMkLst>
        </pc:picChg>
      </pc:sldChg>
      <pc:sldChg chg="addSp modSp mod">
        <pc:chgData name="Jack Stubbs" userId="b371b252-8036-48cb-b01b-573b753a7354" providerId="ADAL" clId="{F16EDA6E-54DF-A942-AB82-EC4F3A00079C}" dt="2020-07-27T02:08:18.293" v="243"/>
        <pc:sldMkLst>
          <pc:docMk/>
          <pc:sldMk cId="3846193667" sldId="706"/>
        </pc:sldMkLst>
        <pc:spChg chg="mod">
          <ac:chgData name="Jack Stubbs" userId="b371b252-8036-48cb-b01b-573b753a7354" providerId="ADAL" clId="{F16EDA6E-54DF-A942-AB82-EC4F3A00079C}" dt="2020-07-27T02:08:18.293" v="243"/>
          <ac:spMkLst>
            <pc:docMk/>
            <pc:sldMk cId="3846193667" sldId="706"/>
            <ac:spMk id="11" creationId="{DFB1179E-41C2-44C3-B5B5-DFB73DD6797A}"/>
          </ac:spMkLst>
        </pc:spChg>
        <pc:picChg chg="add mod">
          <ac:chgData name="Jack Stubbs" userId="b371b252-8036-48cb-b01b-573b753a7354" providerId="ADAL" clId="{F16EDA6E-54DF-A942-AB82-EC4F3A00079C}" dt="2020-07-27T02:08:09.912" v="241"/>
          <ac:picMkLst>
            <pc:docMk/>
            <pc:sldMk cId="3846193667" sldId="706"/>
            <ac:picMk id="15" creationId="{FA3030BA-D2F0-664B-9C1C-30D7A9162FDC}"/>
          </ac:picMkLst>
        </pc:picChg>
      </pc:sldChg>
      <pc:sldChg chg="modSp mod">
        <pc:chgData name="Jack Stubbs" userId="b371b252-8036-48cb-b01b-573b753a7354" providerId="ADAL" clId="{F16EDA6E-54DF-A942-AB82-EC4F3A00079C}" dt="2020-07-27T02:08:26.569" v="245"/>
        <pc:sldMkLst>
          <pc:docMk/>
          <pc:sldMk cId="2816670910" sldId="707"/>
        </pc:sldMkLst>
        <pc:spChg chg="mod">
          <ac:chgData name="Jack Stubbs" userId="b371b252-8036-48cb-b01b-573b753a7354" providerId="ADAL" clId="{F16EDA6E-54DF-A942-AB82-EC4F3A00079C}" dt="2020-07-27T02:08:26.569" v="245"/>
          <ac:spMkLst>
            <pc:docMk/>
            <pc:sldMk cId="2816670910" sldId="707"/>
            <ac:spMk id="11" creationId="{08875177-5219-4467-A3DD-6F589E162C44}"/>
          </ac:spMkLst>
        </pc:spChg>
      </pc:sldChg>
      <pc:sldChg chg="modSp mod">
        <pc:chgData name="Jack Stubbs" userId="b371b252-8036-48cb-b01b-573b753a7354" providerId="ADAL" clId="{F16EDA6E-54DF-A942-AB82-EC4F3A00079C}" dt="2020-07-27T02:08:31" v="248"/>
        <pc:sldMkLst>
          <pc:docMk/>
          <pc:sldMk cId="1390146066" sldId="709"/>
        </pc:sldMkLst>
        <pc:spChg chg="mod">
          <ac:chgData name="Jack Stubbs" userId="b371b252-8036-48cb-b01b-573b753a7354" providerId="ADAL" clId="{F16EDA6E-54DF-A942-AB82-EC4F3A00079C}" dt="2020-07-27T02:08:31" v="248"/>
          <ac:spMkLst>
            <pc:docMk/>
            <pc:sldMk cId="1390146066" sldId="709"/>
            <ac:spMk id="13" creationId="{1CE24A2A-C5EA-45A8-A74C-13A22B291405}"/>
          </ac:spMkLst>
        </pc:spChg>
      </pc:sldChg>
      <pc:sldChg chg="modSp mod">
        <pc:chgData name="Jack Stubbs" userId="b371b252-8036-48cb-b01b-573b753a7354" providerId="ADAL" clId="{F16EDA6E-54DF-A942-AB82-EC4F3A00079C}" dt="2020-07-27T02:08:37.590" v="250"/>
        <pc:sldMkLst>
          <pc:docMk/>
          <pc:sldMk cId="3454933805" sldId="711"/>
        </pc:sldMkLst>
        <pc:spChg chg="mod">
          <ac:chgData name="Jack Stubbs" userId="b371b252-8036-48cb-b01b-573b753a7354" providerId="ADAL" clId="{F16EDA6E-54DF-A942-AB82-EC4F3A00079C}" dt="2020-07-27T02:08:37.590" v="250"/>
          <ac:spMkLst>
            <pc:docMk/>
            <pc:sldMk cId="3454933805" sldId="711"/>
            <ac:spMk id="11" creationId="{FB389769-2327-4BD8-A764-8ECB50139C1B}"/>
          </ac:spMkLst>
        </pc:spChg>
      </pc:sldChg>
      <pc:sldChg chg="modSp mod">
        <pc:chgData name="Jack Stubbs" userId="b371b252-8036-48cb-b01b-573b753a7354" providerId="ADAL" clId="{F16EDA6E-54DF-A942-AB82-EC4F3A00079C}" dt="2020-07-27T02:08:44.238" v="253"/>
        <pc:sldMkLst>
          <pc:docMk/>
          <pc:sldMk cId="3662211386" sldId="713"/>
        </pc:sldMkLst>
        <pc:spChg chg="mod">
          <ac:chgData name="Jack Stubbs" userId="b371b252-8036-48cb-b01b-573b753a7354" providerId="ADAL" clId="{F16EDA6E-54DF-A942-AB82-EC4F3A00079C}" dt="2020-07-27T02:08:44.238" v="253"/>
          <ac:spMkLst>
            <pc:docMk/>
            <pc:sldMk cId="3662211386" sldId="713"/>
            <ac:spMk id="10" creationId="{BEED836B-2A6D-488D-A660-9BC674D66818}"/>
          </ac:spMkLst>
        </pc:spChg>
      </pc:sldChg>
      <pc:sldChg chg="modSp addCm modCm">
        <pc:chgData name="Jack Stubbs" userId="b371b252-8036-48cb-b01b-573b753a7354" providerId="ADAL" clId="{F16EDA6E-54DF-A942-AB82-EC4F3A00079C}" dt="2020-07-24T04:47:27.326" v="22"/>
        <pc:sldMkLst>
          <pc:docMk/>
          <pc:sldMk cId="175575227" sldId="725"/>
        </pc:sldMkLst>
        <pc:spChg chg="mod">
          <ac:chgData name="Jack Stubbs" userId="b371b252-8036-48cb-b01b-573b753a7354" providerId="ADAL" clId="{F16EDA6E-54DF-A942-AB82-EC4F3A00079C}" dt="2020-07-24T04:43:55.153" v="19" actId="113"/>
          <ac:spMkLst>
            <pc:docMk/>
            <pc:sldMk cId="175575227" sldId="725"/>
            <ac:spMk id="11" creationId="{F4120347-0DC2-4967-A1EB-1DEAB89D744E}"/>
          </ac:spMkLst>
        </pc:spChg>
      </pc:sldChg>
      <pc:sldChg chg="addSp modSp">
        <pc:chgData name="Jack Stubbs" userId="b371b252-8036-48cb-b01b-573b753a7354" providerId="ADAL" clId="{F16EDA6E-54DF-A942-AB82-EC4F3A00079C}" dt="2020-07-24T04:50:10.378" v="27" actId="14100"/>
        <pc:sldMkLst>
          <pc:docMk/>
          <pc:sldMk cId="3812814999" sldId="728"/>
        </pc:sldMkLst>
        <pc:picChg chg="add mod">
          <ac:chgData name="Jack Stubbs" userId="b371b252-8036-48cb-b01b-573b753a7354" providerId="ADAL" clId="{F16EDA6E-54DF-A942-AB82-EC4F3A00079C}" dt="2020-07-24T04:50:10.378" v="27" actId="14100"/>
          <ac:picMkLst>
            <pc:docMk/>
            <pc:sldMk cId="3812814999" sldId="728"/>
            <ac:picMk id="5" creationId="{0BFF90D9-A1A0-1741-8CA3-B850CFF718C1}"/>
          </ac:picMkLst>
        </pc:picChg>
      </pc:sldChg>
      <pc:sldChg chg="addSp delSp modSp">
        <pc:chgData name="Jack Stubbs" userId="b371b252-8036-48cb-b01b-573b753a7354" providerId="ADAL" clId="{F16EDA6E-54DF-A942-AB82-EC4F3A00079C}" dt="2020-07-24T04:52:17.928" v="99" actId="20577"/>
        <pc:sldMkLst>
          <pc:docMk/>
          <pc:sldMk cId="245135640" sldId="729"/>
        </pc:sldMkLst>
        <pc:spChg chg="del">
          <ac:chgData name="Jack Stubbs" userId="b371b252-8036-48cb-b01b-573b753a7354" providerId="ADAL" clId="{F16EDA6E-54DF-A942-AB82-EC4F3A00079C}" dt="2020-07-24T04:50:20.765" v="28" actId="478"/>
          <ac:spMkLst>
            <pc:docMk/>
            <pc:sldMk cId="245135640" sldId="729"/>
            <ac:spMk id="9" creationId="{DFB1179E-41C2-44C3-B5B5-DFB73DD6797A}"/>
          </ac:spMkLst>
        </pc:spChg>
        <pc:spChg chg="add mod">
          <ac:chgData name="Jack Stubbs" userId="b371b252-8036-48cb-b01b-573b753a7354" providerId="ADAL" clId="{F16EDA6E-54DF-A942-AB82-EC4F3A00079C}" dt="2020-07-24T04:52:17.928" v="99" actId="20577"/>
          <ac:spMkLst>
            <pc:docMk/>
            <pc:sldMk cId="245135640" sldId="729"/>
            <ac:spMk id="11" creationId="{173ED01E-9CA6-4D40-9454-181D726740DE}"/>
          </ac:spMkLst>
        </pc:spChg>
        <pc:picChg chg="add mod">
          <ac:chgData name="Jack Stubbs" userId="b371b252-8036-48cb-b01b-573b753a7354" providerId="ADAL" clId="{F16EDA6E-54DF-A942-AB82-EC4F3A00079C}" dt="2020-07-24T04:52:13.580" v="98" actId="1076"/>
          <ac:picMkLst>
            <pc:docMk/>
            <pc:sldMk cId="245135640" sldId="729"/>
            <ac:picMk id="12" creationId="{E328CCBC-0253-D44A-B929-2062F5990EFD}"/>
          </ac:picMkLst>
        </pc:picChg>
      </pc:sldChg>
      <pc:sldChg chg="addSp modSp">
        <pc:chgData name="Jack Stubbs" userId="b371b252-8036-48cb-b01b-573b753a7354" providerId="ADAL" clId="{F16EDA6E-54DF-A942-AB82-EC4F3A00079C}" dt="2020-07-24T04:52:54.353" v="101"/>
        <pc:sldMkLst>
          <pc:docMk/>
          <pc:sldMk cId="712113050" sldId="730"/>
        </pc:sldMkLst>
        <pc:picChg chg="add mod">
          <ac:chgData name="Jack Stubbs" userId="b371b252-8036-48cb-b01b-573b753a7354" providerId="ADAL" clId="{F16EDA6E-54DF-A942-AB82-EC4F3A00079C}" dt="2020-07-24T04:52:54.353" v="101"/>
          <ac:picMkLst>
            <pc:docMk/>
            <pc:sldMk cId="712113050" sldId="730"/>
            <ac:picMk id="5" creationId="{23077271-2E5B-1142-B083-C1E81CDC51AB}"/>
          </ac:picMkLst>
        </pc:picChg>
        <pc:picChg chg="add mod">
          <ac:chgData name="Jack Stubbs" userId="b371b252-8036-48cb-b01b-573b753a7354" providerId="ADAL" clId="{F16EDA6E-54DF-A942-AB82-EC4F3A00079C}" dt="2020-07-24T04:52:54.353" v="101"/>
          <ac:picMkLst>
            <pc:docMk/>
            <pc:sldMk cId="712113050" sldId="730"/>
            <ac:picMk id="6" creationId="{9FB5C551-5B9A-3843-86D9-B92C5C9F630F}"/>
          </ac:picMkLst>
        </pc:picChg>
        <pc:picChg chg="add mod">
          <ac:chgData name="Jack Stubbs" userId="b371b252-8036-48cb-b01b-573b753a7354" providerId="ADAL" clId="{F16EDA6E-54DF-A942-AB82-EC4F3A00079C}" dt="2020-07-24T04:52:54.353" v="101"/>
          <ac:picMkLst>
            <pc:docMk/>
            <pc:sldMk cId="712113050" sldId="730"/>
            <ac:picMk id="7" creationId="{07604A1F-ED34-9542-B0A9-F1CBCFDE626B}"/>
          </ac:picMkLst>
        </pc:picChg>
      </pc:sldChg>
      <pc:sldChg chg="addSp delSp modSp">
        <pc:chgData name="Jack Stubbs" userId="b371b252-8036-48cb-b01b-573b753a7354" providerId="ADAL" clId="{F16EDA6E-54DF-A942-AB82-EC4F3A00079C}" dt="2020-07-24T04:54:46.842" v="211" actId="20577"/>
        <pc:sldMkLst>
          <pc:docMk/>
          <pc:sldMk cId="762586483" sldId="731"/>
        </pc:sldMkLst>
        <pc:spChg chg="del">
          <ac:chgData name="Jack Stubbs" userId="b371b252-8036-48cb-b01b-573b753a7354" providerId="ADAL" clId="{F16EDA6E-54DF-A942-AB82-EC4F3A00079C}" dt="2020-07-24T04:53:13.634" v="103" actId="478"/>
          <ac:spMkLst>
            <pc:docMk/>
            <pc:sldMk cId="762586483" sldId="731"/>
            <ac:spMk id="9" creationId="{8AAD3A8D-DDED-4290-84AB-528414FA6649}"/>
          </ac:spMkLst>
        </pc:spChg>
        <pc:spChg chg="add mod">
          <ac:chgData name="Jack Stubbs" userId="b371b252-8036-48cb-b01b-573b753a7354" providerId="ADAL" clId="{F16EDA6E-54DF-A942-AB82-EC4F3A00079C}" dt="2020-07-24T04:54:46.842" v="211" actId="20577"/>
          <ac:spMkLst>
            <pc:docMk/>
            <pc:sldMk cId="762586483" sldId="731"/>
            <ac:spMk id="10" creationId="{5B954F29-767F-E649-A837-35BD043D1284}"/>
          </ac:spMkLst>
        </pc:spChg>
        <pc:spChg chg="add mod">
          <ac:chgData name="Jack Stubbs" userId="b371b252-8036-48cb-b01b-573b753a7354" providerId="ADAL" clId="{F16EDA6E-54DF-A942-AB82-EC4F3A00079C}" dt="2020-07-24T04:53:10.297" v="102"/>
          <ac:spMkLst>
            <pc:docMk/>
            <pc:sldMk cId="762586483" sldId="731"/>
            <ac:spMk id="12" creationId="{788A01E8-14BF-494D-A7EC-6CA91E86BAB0}"/>
          </ac:spMkLst>
        </pc:spChg>
        <pc:picChg chg="add mod">
          <ac:chgData name="Jack Stubbs" userId="b371b252-8036-48cb-b01b-573b753a7354" providerId="ADAL" clId="{F16EDA6E-54DF-A942-AB82-EC4F3A00079C}" dt="2020-07-24T04:54:39.374" v="208" actId="1076"/>
          <ac:picMkLst>
            <pc:docMk/>
            <pc:sldMk cId="762586483" sldId="731"/>
            <ac:picMk id="6" creationId="{3229894C-A682-594D-8691-55A4FE938AE8}"/>
          </ac:picMkLst>
        </pc:picChg>
        <pc:picChg chg="add mod">
          <ac:chgData name="Jack Stubbs" userId="b371b252-8036-48cb-b01b-573b753a7354" providerId="ADAL" clId="{F16EDA6E-54DF-A942-AB82-EC4F3A00079C}" dt="2020-07-24T04:54:42.300" v="209" actId="1076"/>
          <ac:picMkLst>
            <pc:docMk/>
            <pc:sldMk cId="762586483" sldId="731"/>
            <ac:picMk id="8" creationId="{C9A4F16C-21D3-9A46-88C3-76E03F6FA3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rive.google.com/open?id=1QWaWuAmsK5NSPxugQaPT4WZZGV6UtwYC9FA73Ei1j9w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Studio video template">
  <p:cSld name="Instructions: Studio video templa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95325" y="2280772"/>
            <a:ext cx="108132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typical presentation begins with a sting, which is based on the information on the Title screen, and a close up of the presenter. The presentation ends with a close up followed by any attributions and/or references and the logo. When creating your presentation, do not use transitions between different slide types.</a:t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2553587" y="3720596"/>
            <a:ext cx="157003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 up</a:t>
            </a: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6198714" y="3720597"/>
            <a:ext cx="1624757" cy="21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Half Screen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4343568" y="3720596"/>
            <a:ext cx="163835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screen</a:t>
            </a:r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692145" y="3720596"/>
            <a:ext cx="162475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 screen</a:t>
            </a:r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8036848" y="3505153"/>
            <a:ext cx="15785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Attributions</a:t>
            </a:r>
            <a:b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References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9871830" y="3720596"/>
            <a:ext cx="15785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Logo screen</a:t>
            </a: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695325" y="994279"/>
            <a:ext cx="10813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Studio </a:t>
            </a:r>
            <a:r>
              <a:rPr lang="en-US"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template</a:t>
            </a:r>
            <a:endParaRPr sz="3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695325" y="1716488"/>
            <a:ext cx="108132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studio video is made up of several different layouts.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2521744" y="5071641"/>
            <a:ext cx="1702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with one person in shot. Can be used for emphasis.</a:t>
            </a:r>
            <a:endParaRPr/>
          </a:p>
        </p:txBody>
      </p:sp>
      <p:sp>
        <p:nvSpPr>
          <p:cNvPr id="25" name="Google Shape;25;p2"/>
          <p:cNvSpPr txBox="1"/>
          <p:nvPr/>
        </p:nvSpPr>
        <p:spPr>
          <a:xfrm>
            <a:off x="692147" y="5071641"/>
            <a:ext cx="16319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 the video title and presenter’s name and affiliation. </a:t>
            </a:r>
            <a:endParaRPr/>
          </a:p>
        </p:txBody>
      </p:sp>
      <p:sp>
        <p:nvSpPr>
          <p:cNvPr id="26" name="Google Shape;26;p2"/>
          <p:cNvSpPr txBox="1"/>
          <p:nvPr/>
        </p:nvSpPr>
        <p:spPr>
          <a:xfrm>
            <a:off x="4361502" y="5071641"/>
            <a:ext cx="16383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to be used when the content is the primary focus. </a:t>
            </a:r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6198714" y="5071641"/>
            <a:ext cx="16383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to be used with one person as well as content.</a:t>
            </a:r>
            <a:endParaRPr/>
          </a:p>
        </p:txBody>
      </p:sp>
      <p:sp>
        <p:nvSpPr>
          <p:cNvPr id="28" name="Google Shape;28;p2"/>
          <p:cNvSpPr txBox="1"/>
          <p:nvPr/>
        </p:nvSpPr>
        <p:spPr>
          <a:xfrm>
            <a:off x="8023714" y="5071641"/>
            <a:ext cx="16247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 image attributions and work cited.</a:t>
            </a:r>
            <a:endParaRPr/>
          </a:p>
        </p:txBody>
      </p:sp>
      <p:sp>
        <p:nvSpPr>
          <p:cNvPr id="29" name="Google Shape;29;p2"/>
          <p:cNvSpPr txBox="1"/>
          <p:nvPr/>
        </p:nvSpPr>
        <p:spPr>
          <a:xfrm>
            <a:off x="9854820" y="5071641"/>
            <a:ext cx="16247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 the UQ logo along with disclaimers.</a:t>
            </a:r>
            <a:endParaRPr/>
          </a:p>
        </p:txBody>
      </p:sp>
      <p:pic>
        <p:nvPicPr>
          <p:cNvPr id="30" name="Google Shape;30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9680" y="4029472"/>
            <a:ext cx="1624786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0566" y="4025549"/>
            <a:ext cx="1623850" cy="91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291" y="4029639"/>
            <a:ext cx="1623848" cy="9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3892" y="4020035"/>
            <a:ext cx="1623848" cy="9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20143" y="4036311"/>
            <a:ext cx="1623849" cy="9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 descr="A screenshot of a cell phone &#10; 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0998" y="4025057"/>
            <a:ext cx="1623848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Reference table">
  <p:cSld name="Instructions: Reference tabl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695325" y="994279"/>
            <a:ext cx="10813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 the Reference Table</a:t>
            </a:r>
            <a:endParaRPr sz="3800" b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695325" y="1716488"/>
            <a:ext cx="1081329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You may choose to include a reference table at the end of your presentation.</a:t>
            </a:r>
            <a:endParaRPr/>
          </a:p>
        </p:txBody>
      </p:sp>
      <p:graphicFrame>
        <p:nvGraphicFramePr>
          <p:cNvPr id="174" name="Google Shape;174;p11"/>
          <p:cNvGraphicFramePr/>
          <p:nvPr/>
        </p:nvGraphicFramePr>
        <p:xfrm>
          <a:off x="695324" y="3766704"/>
          <a:ext cx="10813300" cy="598400"/>
        </p:xfrm>
        <a:graphic>
          <a:graphicData uri="http://schemas.openxmlformats.org/drawingml/2006/table">
            <a:tbl>
              <a:tblPr firstRow="1" bandRow="1">
                <a:noFill/>
                <a:tableStyleId>{B21CBE93-3395-499F-891D-B8898EB6C26C}</a:tableStyleId>
              </a:tblPr>
              <a:tblGrid>
                <a:gridCol w="36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Surname, First initial of author. (Year). Article title, </a:t>
                      </a:r>
                      <a:r>
                        <a:rPr lang="en-US" sz="1300" b="0" i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Journal Title</a:t>
                      </a:r>
                      <a:r>
                        <a:rPr lang="en-US" sz="13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300" b="0" i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Volume number</a:t>
                      </a:r>
                      <a:r>
                        <a:rPr lang="en-US" sz="13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(Issue number), page numbers.</a:t>
                      </a:r>
                      <a:endParaRPr sz="1300" b="0" i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9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Organisation (Date). Webpage title. Retrieved from URL</a:t>
                      </a:r>
                      <a:endParaRPr sz="1300" b="0" i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9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5" name="Google Shape;175;p11"/>
          <p:cNvSpPr txBox="1"/>
          <p:nvPr/>
        </p:nvSpPr>
        <p:spPr>
          <a:xfrm>
            <a:off x="695325" y="5733256"/>
            <a:ext cx="108132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UQ Library has provided guides to help you with your citations. For a list of commonly used styles, visit their website.</a:t>
            </a: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https://web.library.uq.edu.au/research-tools-techniques/referencing/referencing-style-guides</a:t>
            </a:r>
            <a:endParaRPr sz="14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76" name="Google Shape;176;p11"/>
          <p:cNvGrpSpPr/>
          <p:nvPr/>
        </p:nvGrpSpPr>
        <p:grpSpPr>
          <a:xfrm>
            <a:off x="791669" y="2701225"/>
            <a:ext cx="3466381" cy="936977"/>
            <a:chOff x="239568" y="2933768"/>
            <a:chExt cx="3466381" cy="936977"/>
          </a:xfrm>
        </p:grpSpPr>
        <p:sp>
          <p:nvSpPr>
            <p:cNvPr id="177" name="Google Shape;177;p11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39749" y="2933768"/>
              <a:ext cx="3466200" cy="6939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1"/>
          <p:cNvSpPr txBox="1"/>
          <p:nvPr/>
        </p:nvSpPr>
        <p:spPr>
          <a:xfrm>
            <a:off x="968250" y="2834450"/>
            <a:ext cx="3152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number should correspond to the reference number given on a slide.</a:t>
            </a:r>
            <a:endParaRPr/>
          </a:p>
        </p:txBody>
      </p:sp>
      <p:grpSp>
        <p:nvGrpSpPr>
          <p:cNvPr id="180" name="Google Shape;180;p11"/>
          <p:cNvGrpSpPr/>
          <p:nvPr/>
        </p:nvGrpSpPr>
        <p:grpSpPr>
          <a:xfrm>
            <a:off x="5159727" y="2701225"/>
            <a:ext cx="4632173" cy="936977"/>
            <a:chOff x="239568" y="2933768"/>
            <a:chExt cx="4632173" cy="936977"/>
          </a:xfrm>
        </p:grpSpPr>
        <p:sp>
          <p:nvSpPr>
            <p:cNvPr id="181" name="Google Shape;181;p11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39741" y="2933768"/>
              <a:ext cx="4632000" cy="6939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1"/>
          <p:cNvSpPr txBox="1"/>
          <p:nvPr/>
        </p:nvSpPr>
        <p:spPr>
          <a:xfrm>
            <a:off x="5336325" y="2834450"/>
            <a:ext cx="4296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full reference using your preferred citation style. The examples provided use APA style.</a:t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 rot="10800000" flipH="1">
            <a:off x="791669" y="4430866"/>
            <a:ext cx="4545781" cy="726359"/>
            <a:chOff x="239568" y="3142274"/>
            <a:chExt cx="4545781" cy="728472"/>
          </a:xfrm>
        </p:grpSpPr>
        <p:sp>
          <p:nvSpPr>
            <p:cNvPr id="185" name="Google Shape;185;p11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39749" y="3142274"/>
              <a:ext cx="4545600" cy="4854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11"/>
          <p:cNvSpPr txBox="1"/>
          <p:nvPr/>
        </p:nvSpPr>
        <p:spPr>
          <a:xfrm>
            <a:off x="968250" y="4803450"/>
            <a:ext cx="4189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add a new reference, add a new row to the table.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: Half Screen">
  <p:cSld name="1: Half Screen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6073200" y="1051200"/>
            <a:ext cx="5422879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6073720" y="1700213"/>
            <a:ext cx="5422880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­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body" idx="2"/>
          </p:nvPr>
        </p:nvSpPr>
        <p:spPr>
          <a:xfrm>
            <a:off x="6073720" y="6487200"/>
            <a:ext cx="5422879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: Logo screen">
  <p:cSld name="4: Logo screen">
    <p:bg>
      <p:bgPr>
        <a:solidFill>
          <a:srgbClr val="51247A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7" descr="A close up of a logo &#10; 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9816" y="2762719"/>
            <a:ext cx="3312368" cy="133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 txBox="1"/>
          <p:nvPr/>
        </p:nvSpPr>
        <p:spPr>
          <a:xfrm>
            <a:off x="0" y="6515547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CRICOS code 00025B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: Half Screen (3 line title)">
  <p:cSld name="1: Half Screen (3 line title)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6073720" y="1051200"/>
            <a:ext cx="5422879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1"/>
          </p:nvPr>
        </p:nvSpPr>
        <p:spPr>
          <a:xfrm>
            <a:off x="6073720" y="2632687"/>
            <a:ext cx="5422880" cy="367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­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2"/>
          </p:nvPr>
        </p:nvSpPr>
        <p:spPr>
          <a:xfrm>
            <a:off x="6073720" y="6487200"/>
            <a:ext cx="5422879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: Title">
  <p:cSld name="2: Titl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4064704"/>
            <a:ext cx="2699772" cy="27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/>
          <p:nvPr/>
        </p:nvSpPr>
        <p:spPr>
          <a:xfrm>
            <a:off x="0" y="0"/>
            <a:ext cx="12192000" cy="9288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9852228" y="5499893"/>
            <a:ext cx="2339772" cy="135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695325" y="1160745"/>
            <a:ext cx="10738247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body" idx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325" y="207631"/>
            <a:ext cx="3204000" cy="47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itle 2">
  <p:cSld name="2: Title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 txBox="1">
            <a:spLocks noGrp="1"/>
          </p:cNvSpPr>
          <p:nvPr>
            <p:ph type="title"/>
          </p:nvPr>
        </p:nvSpPr>
        <p:spPr>
          <a:xfrm>
            <a:off x="695325" y="1143405"/>
            <a:ext cx="10738247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" y="4076700"/>
            <a:ext cx="2555875" cy="2781300"/>
          </a:xfrm>
          <a:custGeom>
            <a:avLst/>
            <a:gdLst/>
            <a:ahLst/>
            <a:cxnLst/>
            <a:rect l="l" t="t" r="r" b="b"/>
            <a:pathLst>
              <a:path w="2555875" h="2781300" extrusionOk="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1"/>
          <p:cNvSpPr txBox="1">
            <a:spLocks noGrp="1"/>
          </p:cNvSpPr>
          <p:nvPr>
            <p:ph type="body" idx="1"/>
          </p:nvPr>
        </p:nvSpPr>
        <p:spPr>
          <a:xfrm>
            <a:off x="695298" y="2553954"/>
            <a:ext cx="10747200" cy="267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9912424" y="5571759"/>
            <a:ext cx="2279576" cy="1286241"/>
          </a:xfrm>
          <a:custGeom>
            <a:avLst/>
            <a:gdLst/>
            <a:ahLst/>
            <a:cxnLst/>
            <a:rect l="l" t="t" r="r" b="b"/>
            <a:pathLst>
              <a:path w="1704975" h="962025" extrusionOk="0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5" y="207631"/>
            <a:ext cx="3204000" cy="47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Section Divider">
  <p:cSld name="2: Section Divid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09692" y="275999"/>
            <a:ext cx="3204000" cy="47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" y="4076700"/>
            <a:ext cx="2555875" cy="2781300"/>
          </a:xfrm>
          <a:custGeom>
            <a:avLst/>
            <a:gdLst/>
            <a:ahLst/>
            <a:cxnLst/>
            <a:rect l="l" t="t" r="r" b="b"/>
            <a:pathLst>
              <a:path w="2555875" h="2781300" extrusionOk="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9912424" y="5571759"/>
            <a:ext cx="2279576" cy="1286241"/>
          </a:xfrm>
          <a:custGeom>
            <a:avLst/>
            <a:gdLst/>
            <a:ahLst/>
            <a:cxnLst/>
            <a:rect l="l" t="t" r="r" b="b"/>
            <a:pathLst>
              <a:path w="1704975" h="962025" extrusionOk="0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: Section Divider (Editable)">
  <p:cSld name="2: Section Divider (Editable)">
    <p:bg>
      <p:bgPr>
        <a:solidFill>
          <a:schemeClr val="accent3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body" idx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this slide design, you can change the background colour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right-clicking somewhere on the slide, not in a content placeholder.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‘Format Background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 the ‘Fill’ menu, ‘change ‘Solid fill’ to a colour from the palette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09692" y="275999"/>
            <a:ext cx="3204000" cy="47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>
            <a:spLocks noGrp="1"/>
          </p:cNvSpPr>
          <p:nvPr>
            <p:ph type="body" idx="2"/>
          </p:nvPr>
        </p:nvSpPr>
        <p:spPr>
          <a:xfrm>
            <a:off x="749401" y="6487200"/>
            <a:ext cx="10747199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Section Divider 2">
  <p:cSld name="2: Section Divider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/>
          <p:nvPr/>
        </p:nvSpPr>
        <p:spPr>
          <a:xfrm>
            <a:off x="2" y="4076700"/>
            <a:ext cx="3407833" cy="2781300"/>
          </a:xfrm>
          <a:custGeom>
            <a:avLst/>
            <a:gdLst/>
            <a:ahLst/>
            <a:cxnLst/>
            <a:rect l="l" t="t" r="r" b="b"/>
            <a:pathLst>
              <a:path w="2555875" h="2781300" extrusionOk="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9192249" y="5584173"/>
            <a:ext cx="2999415" cy="1273828"/>
          </a:xfrm>
          <a:custGeom>
            <a:avLst/>
            <a:gdLst/>
            <a:ahLst/>
            <a:cxnLst/>
            <a:rect l="l" t="t" r="r" b="b"/>
            <a:pathLst>
              <a:path w="2249561" h="1273828" extrusionOk="0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body" idx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1pPr>
            <a:lvl2pPr marL="914400" lvl="1" indent="-40005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  <a:defRPr sz="2700">
                <a:solidFill>
                  <a:schemeClr val="accent1"/>
                </a:solidFill>
              </a:defRPr>
            </a:lvl2pPr>
            <a:lvl3pPr marL="1371600" lvl="2" indent="-40005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700"/>
              <a:buChar char="­"/>
              <a:defRPr sz="2700">
                <a:solidFill>
                  <a:schemeClr val="accent1"/>
                </a:solidFill>
              </a:defRPr>
            </a:lvl3pPr>
            <a:lvl4pPr marL="1828800" lvl="3" indent="-40005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  <a:defRPr sz="27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 sz="27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700"/>
              <a:buNone/>
              <a:defRPr sz="2700"/>
            </a:lvl6pPr>
            <a:lvl7pPr marL="3200400" lvl="6" indent="-40005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  <a:defRPr sz="2700">
                <a:solidFill>
                  <a:schemeClr val="accent1"/>
                </a:solidFill>
              </a:defRPr>
            </a:lvl7pPr>
            <a:lvl8pPr marL="3657600" lvl="7" indent="-40005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  <a:defRPr sz="2700">
                <a:solidFill>
                  <a:schemeClr val="accent1"/>
                </a:solidFill>
              </a:defRPr>
            </a:lvl8pPr>
            <a:lvl9pPr marL="4114800" lvl="8" indent="-40005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  <a:defRPr sz="2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>
            <a:spLocks noGrp="1"/>
          </p:cNvSpPr>
          <p:nvPr>
            <p:ph type="body" idx="2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Line Title and Content">
  <p:cSld name="2: Two Line Title and Conte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695326" y="2174337"/>
            <a:ext cx="10801350" cy="413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>
            <a:spLocks noGrp="1"/>
          </p:cNvSpPr>
          <p:nvPr>
            <p:ph type="body" idx="2"/>
          </p:nvPr>
        </p:nvSpPr>
        <p:spPr>
          <a:xfrm>
            <a:off x="695251" y="6487200"/>
            <a:ext cx="10801350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Close up">
  <p:cSld name="Instructions: Close up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29" y="2319347"/>
            <a:ext cx="6703834" cy="3770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3"/>
          <p:cNvGrpSpPr/>
          <p:nvPr/>
        </p:nvGrpSpPr>
        <p:grpSpPr>
          <a:xfrm>
            <a:off x="5530796" y="3522518"/>
            <a:ext cx="5965880" cy="1904901"/>
            <a:chOff x="1688456" y="1668587"/>
            <a:chExt cx="5965880" cy="1904901"/>
          </a:xfrm>
        </p:grpSpPr>
        <p:sp>
          <p:nvSpPr>
            <p:cNvPr id="39" name="Google Shape;39;p3"/>
            <p:cNvSpPr/>
            <p:nvPr/>
          </p:nvSpPr>
          <p:spPr>
            <a:xfrm>
              <a:off x="3710581" y="1668587"/>
              <a:ext cx="3943755" cy="79423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1688456" y="2273941"/>
              <a:ext cx="2171688" cy="1299547"/>
            </a:xfrm>
            <a:custGeom>
              <a:avLst/>
              <a:gdLst/>
              <a:ahLst/>
              <a:cxnLst/>
              <a:rect l="l" t="t" r="r" b="b"/>
              <a:pathLst>
                <a:path w="2171688" h="1299547" extrusionOk="0">
                  <a:moveTo>
                    <a:pt x="0" y="1114314"/>
                  </a:moveTo>
                  <a:lnTo>
                    <a:pt x="2171688" y="0"/>
                  </a:lnTo>
                  <a:lnTo>
                    <a:pt x="20033" y="1299547"/>
                  </a:lnTo>
                  <a:lnTo>
                    <a:pt x="0" y="1114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3"/>
          <p:cNvGrpSpPr/>
          <p:nvPr/>
        </p:nvGrpSpPr>
        <p:grpSpPr>
          <a:xfrm>
            <a:off x="6240016" y="2414316"/>
            <a:ext cx="5256660" cy="1466234"/>
            <a:chOff x="2397676" y="1668587"/>
            <a:chExt cx="5256660" cy="1466234"/>
          </a:xfrm>
        </p:grpSpPr>
        <p:sp>
          <p:nvSpPr>
            <p:cNvPr id="42" name="Google Shape;42;p3"/>
            <p:cNvSpPr/>
            <p:nvPr/>
          </p:nvSpPr>
          <p:spPr>
            <a:xfrm>
              <a:off x="3710581" y="1668587"/>
              <a:ext cx="3943755" cy="79423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10800000">
              <a:off x="2397676" y="2273942"/>
              <a:ext cx="1462467" cy="860879"/>
            </a:xfrm>
            <a:custGeom>
              <a:avLst/>
              <a:gdLst/>
              <a:ahLst/>
              <a:cxnLst/>
              <a:rect l="l" t="t" r="r" b="b"/>
              <a:pathLst>
                <a:path w="1462467" h="860879" extrusionOk="0">
                  <a:moveTo>
                    <a:pt x="0" y="675646"/>
                  </a:moveTo>
                  <a:lnTo>
                    <a:pt x="1462467" y="0"/>
                  </a:lnTo>
                  <a:lnTo>
                    <a:pt x="20033" y="860879"/>
                  </a:lnTo>
                  <a:lnTo>
                    <a:pt x="0" y="6756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 txBox="1"/>
          <p:nvPr/>
        </p:nvSpPr>
        <p:spPr>
          <a:xfrm>
            <a:off x="7752109" y="2562214"/>
            <a:ext cx="35284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‘Close up Screen layout’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shouldn’t be any text used on screen.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744561" y="3670417"/>
            <a:ext cx="33199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silhouette is used as a guide only and is removed before recording.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695325" y="994279"/>
            <a:ext cx="10813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Close Up [CU] Layout</a:t>
            </a:r>
            <a:endParaRPr sz="3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695325" y="1716488"/>
            <a:ext cx="108132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close up layout is designed to be used with one person in shot only.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Content">
  <p:cSld name="2: Two Conten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Line Title Two Content">
  <p:cSld name="2: Two Line Title 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body" idx="1"/>
          </p:nvPr>
        </p:nvSpPr>
        <p:spPr>
          <a:xfrm>
            <a:off x="695325" y="2169268"/>
            <a:ext cx="5218859" cy="413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body" idx="2"/>
          </p:nvPr>
        </p:nvSpPr>
        <p:spPr>
          <a:xfrm>
            <a:off x="6288619" y="2169268"/>
            <a:ext cx="5220000" cy="41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Line Title, Subtitle &amp; Content">
  <p:cSld name="2: Two Line Title, Subtitle &amp;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body" idx="1"/>
          </p:nvPr>
        </p:nvSpPr>
        <p:spPr>
          <a:xfrm>
            <a:off x="695326" y="2743152"/>
            <a:ext cx="10801350" cy="356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body" idx="2"/>
          </p:nvPr>
        </p:nvSpPr>
        <p:spPr>
          <a:xfrm>
            <a:off x="695324" y="2169323"/>
            <a:ext cx="108013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400"/>
              <a:buChar char="­"/>
              <a:defRPr sz="2400"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9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9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itle, Subtitle, 2 Graphs">
  <p:cSld name="2: Title, Subtitle, 2 Graph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body" idx="1"/>
          </p:nvPr>
        </p:nvSpPr>
        <p:spPr>
          <a:xfrm>
            <a:off x="695327" y="1699200"/>
            <a:ext cx="1077277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2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­"/>
              <a:defRPr sz="120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 b="0"/>
            </a:lvl6pPr>
            <a:lvl7pPr marL="3200400" lvl="6" indent="-30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marL="3657600" lvl="7" indent="-30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marL="4114800" lvl="8" indent="-30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3"/>
          </p:nvPr>
        </p:nvSpPr>
        <p:spPr>
          <a:xfrm>
            <a:off x="695326" y="2696388"/>
            <a:ext cx="5220000" cy="361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4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­"/>
              <a:defRPr sz="1200">
                <a:solidFill>
                  <a:schemeClr val="accent1"/>
                </a:solidFill>
              </a:defRPr>
            </a:lvl3pPr>
            <a:lvl4pPr marL="1828800" lvl="3" indent="-3048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 b="0"/>
            </a:lvl6pPr>
            <a:lvl7pPr marL="3200400" lvl="6" indent="-30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marL="3657600" lvl="7" indent="-30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marL="4114800" lvl="8" indent="-30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5"/>
          </p:nvPr>
        </p:nvSpPr>
        <p:spPr>
          <a:xfrm>
            <a:off x="6279511" y="2696388"/>
            <a:ext cx="5220000" cy="361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0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body" idx="6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Content Layout Horizontal">
  <p:cSld name="2: Two Content Layout Horizontal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2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1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hree Content">
  <p:cSld name="2: Three Conte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695325" y="1700213"/>
            <a:ext cx="3384342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2"/>
          </p:nvPr>
        </p:nvSpPr>
        <p:spPr>
          <a:xfrm>
            <a:off x="4406607" y="1700213"/>
            <a:ext cx="33840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3"/>
          </p:nvPr>
        </p:nvSpPr>
        <p:spPr>
          <a:xfrm>
            <a:off x="8112597" y="1700213"/>
            <a:ext cx="33840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2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>
            <a:spLocks noGrp="1"/>
          </p:cNvSpPr>
          <p:nvPr>
            <p:ph type="body" idx="4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Line Title Three Content">
  <p:cSld name="2: Two Line Title Three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695325" y="2163749"/>
            <a:ext cx="3384342" cy="414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2"/>
          </p:nvPr>
        </p:nvSpPr>
        <p:spPr>
          <a:xfrm>
            <a:off x="4406607" y="2163747"/>
            <a:ext cx="3384000" cy="41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body" idx="3"/>
          </p:nvPr>
        </p:nvSpPr>
        <p:spPr>
          <a:xfrm>
            <a:off x="8112597" y="2163747"/>
            <a:ext cx="3384000" cy="414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3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>
            <a:spLocks noGrp="1"/>
          </p:cNvSpPr>
          <p:nvPr>
            <p:ph type="body" idx="4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One Third Two Third Title and Content">
  <p:cSld name="2: One Third Two Third Title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body"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2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3" name="Google Shape;333;p34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Line Title One Third Two Third Content">
  <p:cSld name="2: Two Line Title One Third Two Third Conten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body" idx="1"/>
          </p:nvPr>
        </p:nvSpPr>
        <p:spPr>
          <a:xfrm>
            <a:off x="4407049" y="2163749"/>
            <a:ext cx="7089626" cy="414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2"/>
          </p:nvPr>
        </p:nvSpPr>
        <p:spPr>
          <a:xfrm>
            <a:off x="695325" y="2163749"/>
            <a:ext cx="3384000" cy="414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0" name="Google Shape;340;p35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Third One Third Title and Content">
  <p:cSld name="2: Two Third One Third Title and Conten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2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7" name="Google Shape;347;p36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6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Half screen">
  <p:cSld name="Instructions: Half scree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802" y="2320433"/>
            <a:ext cx="6699595" cy="376852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/>
        </p:nvSpPr>
        <p:spPr>
          <a:xfrm>
            <a:off x="694800" y="993600"/>
            <a:ext cx="10813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Half Screen [HS] Layout</a:t>
            </a:r>
            <a:endParaRPr sz="3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695324" y="1716488"/>
            <a:ext cx="11449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half screen layout is designed to be used with one person as well as content.</a:t>
            </a:r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7032108" y="2402295"/>
            <a:ext cx="4464568" cy="964186"/>
            <a:chOff x="7032108" y="2402295"/>
            <a:chExt cx="4464568" cy="964186"/>
          </a:xfrm>
        </p:grpSpPr>
        <p:sp>
          <p:nvSpPr>
            <p:cNvPr id="57" name="Google Shape;57;p4"/>
            <p:cNvSpPr/>
            <p:nvPr/>
          </p:nvSpPr>
          <p:spPr>
            <a:xfrm>
              <a:off x="7552921" y="2402295"/>
              <a:ext cx="3943755" cy="96418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2127" y="2561526"/>
              <a:ext cx="265683" cy="645722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"/>
          <p:cNvSpPr txBox="1"/>
          <p:nvPr/>
        </p:nvSpPr>
        <p:spPr>
          <a:xfrm>
            <a:off x="7752109" y="2561966"/>
            <a:ext cx="35284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safe frame as a guide to keep your content inside. The frame will be removed by the Media team prior to recording.</a:t>
            </a:r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rot="10800000" flipH="1">
            <a:off x="4513891" y="3032035"/>
            <a:ext cx="6982785" cy="1305993"/>
            <a:chOff x="671551" y="1735577"/>
            <a:chExt cx="6982785" cy="1305993"/>
          </a:xfrm>
        </p:grpSpPr>
        <p:sp>
          <p:nvSpPr>
            <p:cNvPr id="61" name="Google Shape;61;p4"/>
            <p:cNvSpPr/>
            <p:nvPr/>
          </p:nvSpPr>
          <p:spPr>
            <a:xfrm>
              <a:off x="3710581" y="1735577"/>
              <a:ext cx="3943755" cy="72724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 rot="10800000">
              <a:off x="671551" y="2297191"/>
              <a:ext cx="3188592" cy="744379"/>
            </a:xfrm>
            <a:custGeom>
              <a:avLst/>
              <a:gdLst/>
              <a:ahLst/>
              <a:cxnLst/>
              <a:rect l="l" t="t" r="r" b="b"/>
              <a:pathLst>
                <a:path w="3188592" h="744379" extrusionOk="0">
                  <a:moveTo>
                    <a:pt x="0" y="582394"/>
                  </a:moveTo>
                  <a:lnTo>
                    <a:pt x="3188592" y="0"/>
                  </a:lnTo>
                  <a:lnTo>
                    <a:pt x="136270" y="744379"/>
                  </a:lnTo>
                  <a:lnTo>
                    <a:pt x="0" y="58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4"/>
          <p:cNvSpPr txBox="1"/>
          <p:nvPr/>
        </p:nvSpPr>
        <p:spPr>
          <a:xfrm>
            <a:off x="7752109" y="3755222"/>
            <a:ext cx="352846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font for titles is “Arial Regular” 38pt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should be in </a:t>
            </a:r>
            <a:r>
              <a:rPr lang="en-US">
                <a:solidFill>
                  <a:schemeClr val="dk1"/>
                </a:solidFill>
              </a:rPr>
              <a:t>UQ purple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 rot="10800000" flipH="1">
            <a:off x="5447927" y="3573015"/>
            <a:ext cx="6048749" cy="1795648"/>
            <a:chOff x="1605587" y="1735579"/>
            <a:chExt cx="6048749" cy="1795648"/>
          </a:xfrm>
        </p:grpSpPr>
        <p:sp>
          <p:nvSpPr>
            <p:cNvPr id="65" name="Google Shape;65;p4"/>
            <p:cNvSpPr/>
            <p:nvPr/>
          </p:nvSpPr>
          <p:spPr>
            <a:xfrm>
              <a:off x="3710581" y="1735579"/>
              <a:ext cx="3943755" cy="72724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 rot="10800000">
              <a:off x="1605587" y="2297190"/>
              <a:ext cx="2254556" cy="1234037"/>
            </a:xfrm>
            <a:custGeom>
              <a:avLst/>
              <a:gdLst/>
              <a:ahLst/>
              <a:cxnLst/>
              <a:rect l="l" t="t" r="r" b="b"/>
              <a:pathLst>
                <a:path w="2379611" h="1249924" extrusionOk="0">
                  <a:moveTo>
                    <a:pt x="0" y="1087938"/>
                  </a:moveTo>
                  <a:lnTo>
                    <a:pt x="2379611" y="0"/>
                  </a:lnTo>
                  <a:lnTo>
                    <a:pt x="136270" y="1249924"/>
                  </a:lnTo>
                  <a:lnTo>
                    <a:pt x="0" y="10879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7752099" y="4785850"/>
            <a:ext cx="3528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body font for this presentation is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“Arial Regular” 20pt </a:t>
            </a:r>
            <a:r>
              <a:rPr lang="en-US">
                <a:solidFill>
                  <a:schemeClr val="dk1"/>
                </a:solidFill>
              </a:rPr>
              <a:t>and should be in black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wo Line Title Two Third One Third Content">
  <p:cSld name="2: Two Line Title Two Third One Third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body" idx="1"/>
          </p:nvPr>
        </p:nvSpPr>
        <p:spPr>
          <a:xfrm>
            <a:off x="695326" y="2163749"/>
            <a:ext cx="7092000" cy="414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2"/>
          </p:nvPr>
        </p:nvSpPr>
        <p:spPr>
          <a:xfrm>
            <a:off x="8112676" y="2163749"/>
            <a:ext cx="3384000" cy="414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54" name="Google Shape;354;p37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Multi-layout 1">
  <p:cSld name="2: Multi-layout 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body" idx="1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38"/>
          <p:cNvSpPr txBox="1">
            <a:spLocks noGrp="1"/>
          </p:cNvSpPr>
          <p:nvPr>
            <p:ph type="body" idx="2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body" idx="3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body" idx="4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5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8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>
            <a:spLocks noGrp="1"/>
          </p:cNvSpPr>
          <p:nvPr>
            <p:ph type="body" idx="6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Multi-layout 2">
  <p:cSld name="2: Multi-layout 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body" idx="2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39"/>
          <p:cNvSpPr txBox="1">
            <a:spLocks noGrp="1"/>
          </p:cNvSpPr>
          <p:nvPr>
            <p:ph type="body" idx="3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­"/>
              <a:defRPr sz="16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0"/>
            </a:lvl6pPr>
            <a:lvl7pPr marL="3200400" lvl="6" indent="-330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7pPr>
            <a:lvl8pPr marL="3657600" lvl="7" indent="-330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8pPr>
            <a:lvl9pPr marL="4114800" lvl="8" indent="-330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body" idx="4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­"/>
              <a:defRPr sz="16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0"/>
            </a:lvl6pPr>
            <a:lvl7pPr marL="3200400" lvl="6" indent="-330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7pPr>
            <a:lvl8pPr marL="3657600" lvl="7" indent="-330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8pPr>
            <a:lvl9pPr marL="4114800" lvl="8" indent="-330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9"/>
          <p:cNvSpPr txBox="1">
            <a:spLocks noGrp="1"/>
          </p:cNvSpPr>
          <p:nvPr>
            <p:ph type="body" idx="5"/>
          </p:nvPr>
        </p:nvSpPr>
        <p:spPr>
          <a:xfrm>
            <a:off x="694800" y="2279196"/>
            <a:ext cx="5183717" cy="201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body" idx="6"/>
          </p:nvPr>
        </p:nvSpPr>
        <p:spPr>
          <a:xfrm>
            <a:off x="694800" y="4401144"/>
            <a:ext cx="5183717" cy="19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 txBox="1">
            <a:spLocks noGrp="1"/>
          </p:cNvSpPr>
          <p:nvPr>
            <p:ph type="body" idx="7"/>
          </p:nvPr>
        </p:nvSpPr>
        <p:spPr>
          <a:xfrm>
            <a:off x="695325" y="1700808"/>
            <a:ext cx="108013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400"/>
              <a:buChar char="­"/>
              <a:defRPr sz="2400"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8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Order">
  <p:cSld name="2: Order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0"/>
          <p:cNvSpPr txBox="1">
            <a:spLocks noGrp="1"/>
          </p:cNvSpPr>
          <p:nvPr>
            <p:ph type="body" idx="2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3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30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body" idx="4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body" idx="5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body" idx="6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30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body" idx="7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body" idx="8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body" idx="9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30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body" idx="13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body" idx="14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body" idx="15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30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40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body" idx="16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ext with Dark Purple Block">
  <p:cSld name="2: Text with Dark Purple Bloc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>
            <a:spLocks noGrp="1"/>
          </p:cNvSpPr>
          <p:nvPr>
            <p:ph type="body" idx="1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41"/>
          <p:cNvSpPr txBox="1">
            <a:spLocks noGrp="1"/>
          </p:cNvSpPr>
          <p:nvPr>
            <p:ph type="body" idx="2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41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ext with Purple Block">
  <p:cSld name="2: Text with Purple Bloc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>
            <a:spLocks noGrp="1"/>
          </p:cNvSpPr>
          <p:nvPr>
            <p:ph type="body" idx="1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body" idx="2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42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ext with Neutral 1 Block">
  <p:cSld name="2: Text with Neutral 1 Block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>
            <a:spLocks noGrp="1"/>
          </p:cNvSpPr>
          <p:nvPr>
            <p:ph type="body" idx="1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43"/>
          <p:cNvSpPr txBox="1">
            <a:spLocks noGrp="1"/>
          </p:cNvSpPr>
          <p:nvPr>
            <p:ph type="body" idx="2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43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ext with Neutral 2 Block">
  <p:cSld name="2: Text with Neutral 2 Bloc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body" idx="1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body" idx="2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Char char="­"/>
              <a:defRPr/>
            </a:lvl3pPr>
            <a:lvl4pPr marL="1828800" lvl="3" indent="-355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4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>
            <a:spLocks noGrp="1"/>
          </p:cNvSpPr>
          <p:nvPr>
            <p:ph type="body" idx="3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hree Pullouts">
  <p:cSld name="2: Three Pullout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0000" tIns="108000" rIns="180000" bIns="18000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body" idx="2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txBody>
          <a:bodyPr spcFirstLastPara="1" wrap="square" lIns="180000" tIns="108000" rIns="180000" bIns="18000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3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txBody>
          <a:bodyPr spcFirstLastPara="1" wrap="square" lIns="180000" tIns="108000" rIns="180000" bIns="18000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45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>
            <a:spLocks noGrp="1"/>
          </p:cNvSpPr>
          <p:nvPr>
            <p:ph type="body" idx="4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itle Only">
  <p:cSld name="2: Title 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6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695327" y="6487200"/>
            <a:ext cx="10801274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Full screen">
  <p:cSld name="Instructions: Full scree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/>
          <p:nvPr/>
        </p:nvSpPr>
        <p:spPr>
          <a:xfrm>
            <a:off x="539290" y="3102225"/>
            <a:ext cx="11173334" cy="2088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695325" y="2280772"/>
            <a:ext cx="108132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template has been designed to work in conjunction with the UQ PowerPoint template. Any of the slides provided in the UQ PowerPoint template can be used as a full screen slide.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695325" y="5518973"/>
            <a:ext cx="108132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images or elements used on a slide require a number that relates to the attribution or reference table. If you have multiple attributions or references on a slide, show the start and end number, i.e. “Attribution 1-6”. If your slide contains both an attribution and a reference, include both, i.e. “Attribution 1, Reference 1”. The font for attributions and references is “Arial” 8pt. </a:t>
            </a:r>
            <a:endParaRPr/>
          </a:p>
        </p:txBody>
      </p:sp>
      <p:pic>
        <p:nvPicPr>
          <p:cNvPr id="74" name="Google Shape;74;p5" descr="A screenshot of a computer &#10; 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406" y="3501965"/>
            <a:ext cx="10830704" cy="15359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 txBox="1"/>
          <p:nvPr/>
        </p:nvSpPr>
        <p:spPr>
          <a:xfrm>
            <a:off x="695325" y="3200015"/>
            <a:ext cx="48246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UQ PowerPoint Template Slides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695325" y="994279"/>
            <a:ext cx="10813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Full Screen [FS] Layout</a:t>
            </a:r>
            <a:endParaRPr sz="3800" b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695325" y="1716488"/>
            <a:ext cx="108132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full screen layout should be used when the content is the focus.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 Thank You">
  <p:cSld name="2: Thank You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8"/>
          <p:cNvSpPr txBox="1">
            <a:spLocks noGrp="1"/>
          </p:cNvSpPr>
          <p:nvPr>
            <p:ph type="title"/>
          </p:nvPr>
        </p:nvSpPr>
        <p:spPr>
          <a:xfrm>
            <a:off x="694800" y="1082188"/>
            <a:ext cx="10744005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body" idx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2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89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3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89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8"/>
          <p:cNvSpPr/>
          <p:nvPr/>
        </p:nvSpPr>
        <p:spPr>
          <a:xfrm>
            <a:off x="1" y="4076700"/>
            <a:ext cx="2555875" cy="2781300"/>
          </a:xfrm>
          <a:custGeom>
            <a:avLst/>
            <a:gdLst/>
            <a:ahLst/>
            <a:cxnLst/>
            <a:rect l="l" t="t" r="r" b="b"/>
            <a:pathLst>
              <a:path w="2555875" h="2781300" extrusionOk="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8"/>
          <p:cNvSpPr txBox="1">
            <a:spLocks noGrp="1"/>
          </p:cNvSpPr>
          <p:nvPr>
            <p:ph type="body" idx="4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89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body" idx="5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89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48"/>
          <p:cNvSpPr txBox="1">
            <a:spLocks noGrp="1"/>
          </p:cNvSpPr>
          <p:nvPr>
            <p:ph type="body" idx="6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89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­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48"/>
          <p:cNvSpPr/>
          <p:nvPr/>
        </p:nvSpPr>
        <p:spPr>
          <a:xfrm>
            <a:off x="9912424" y="5571759"/>
            <a:ext cx="2279576" cy="1286241"/>
          </a:xfrm>
          <a:custGeom>
            <a:avLst/>
            <a:gdLst/>
            <a:ahLst/>
            <a:cxnLst/>
            <a:rect l="l" t="t" r="r" b="b"/>
            <a:pathLst>
              <a:path w="1704975" h="962025" extrusionOk="0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5" y="207631"/>
            <a:ext cx="3204000" cy="47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creen">
  <p:cSld name="Title scree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266C95D-EC1F-D048-92A5-CACA2A33F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" y="1"/>
            <a:ext cx="12192005" cy="6857999"/>
          </a:xfrm>
          <a:prstGeom prst="rect">
            <a:avLst/>
          </a:prstGeom>
        </p:spPr>
      </p:pic>
      <p:sp>
        <p:nvSpPr>
          <p:cNvPr id="21" name="Google Shape;21;p26"/>
          <p:cNvSpPr/>
          <p:nvPr/>
        </p:nvSpPr>
        <p:spPr>
          <a:xfrm>
            <a:off x="1" y="5079380"/>
            <a:ext cx="2555875" cy="1778620"/>
          </a:xfrm>
          <a:custGeom>
            <a:avLst/>
            <a:gdLst/>
            <a:ahLst/>
            <a:cxnLst/>
            <a:rect l="l" t="t" r="r" b="b"/>
            <a:pathLst>
              <a:path w="2555875" h="2781300" extrusionOk="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6"/>
          <p:cNvSpPr/>
          <p:nvPr/>
        </p:nvSpPr>
        <p:spPr>
          <a:xfrm>
            <a:off x="9912424" y="5904571"/>
            <a:ext cx="2279576" cy="953440"/>
          </a:xfrm>
          <a:custGeom>
            <a:avLst/>
            <a:gdLst/>
            <a:ahLst/>
            <a:cxnLst/>
            <a:rect l="l" t="t" r="r" b="b"/>
            <a:pathLst>
              <a:path w="1704975" h="962025" extrusionOk="0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695327" y="2780555"/>
            <a:ext cx="10768680" cy="64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315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695327" y="3573016"/>
            <a:ext cx="10768680" cy="45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866" lvl="0" indent="-171434" algn="ctr">
              <a:lnSpc>
                <a:spcPct val="135000"/>
              </a:lnSpc>
              <a:spcBef>
                <a:spcPts val="225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marL="685732" lvl="1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028598" lvl="2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­"/>
              <a:defRPr/>
            </a:lvl3pPr>
            <a:lvl4pPr marL="1371464" lvl="3" indent="-257150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2"/>
          </p:nvPr>
        </p:nvSpPr>
        <p:spPr>
          <a:xfrm>
            <a:off x="695327" y="4032288"/>
            <a:ext cx="10768680" cy="45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866" lvl="0" indent="-171434" algn="ctr">
              <a:lnSpc>
                <a:spcPct val="162000"/>
              </a:lnSpc>
              <a:spcBef>
                <a:spcPts val="225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marL="685732" lvl="1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028598" lvl="2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­"/>
              <a:defRPr/>
            </a:lvl3pPr>
            <a:lvl4pPr marL="1371464" lvl="3" indent="-257150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25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7D8F5-A9A1-7142-84DA-9C4CB7C05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973C87-2521-4442-A048-EC5BB7B3C8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66102-7A2B-1D44-8C25-BBD3DBFD6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uide">
            <a:extLst>
              <a:ext uri="{FF2B5EF4-FFF2-40B4-BE49-F238E27FC236}">
                <a16:creationId xmlns:a16="http://schemas.microsoft.com/office/drawing/2014/main" id="{6162960C-6585-D345-BAF9-69A93351C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51765-BAC4-AE46-BC7E-FD37A4780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73643" y="1700214"/>
            <a:ext cx="5422956" cy="4608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Attributions">
            <a:extLst>
              <a:ext uri="{FF2B5EF4-FFF2-40B4-BE49-F238E27FC236}">
                <a16:creationId xmlns:a16="http://schemas.microsoft.com/office/drawing/2014/main" id="{9C9E05DB-01A0-5F44-B172-E188F0EEA5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3725" y="6487206"/>
            <a:ext cx="5422879" cy="271185"/>
          </a:xfrm>
        </p:spPr>
        <p:txBody>
          <a:bodyPr anchor="ctr" anchorCtr="0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67F67-EBC9-CF47-99B1-9E28A637C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3723" y="1052736"/>
            <a:ext cx="5422956" cy="469056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15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creen (2 line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13F1CE-FE8F-DC45-A9A1-25E2C2E13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uide">
            <a:extLst>
              <a:ext uri="{FF2B5EF4-FFF2-40B4-BE49-F238E27FC236}">
                <a16:creationId xmlns:a16="http://schemas.microsoft.com/office/drawing/2014/main" id="{6162960C-6585-D345-BAF9-69A93351C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51765-BAC4-AE46-BC7E-FD37A4780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73643" y="2167260"/>
            <a:ext cx="5422956" cy="41414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Attributions">
            <a:extLst>
              <a:ext uri="{FF2B5EF4-FFF2-40B4-BE49-F238E27FC236}">
                <a16:creationId xmlns:a16="http://schemas.microsoft.com/office/drawing/2014/main" id="{9C9E05DB-01A0-5F44-B172-E188F0EEA5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3725" y="6487206"/>
            <a:ext cx="5422879" cy="271185"/>
          </a:xfrm>
        </p:spPr>
        <p:txBody>
          <a:bodyPr anchor="ctr" anchorCtr="0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67F67-EBC9-CF47-99B1-9E28A637C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3723" y="1052736"/>
            <a:ext cx="5422956" cy="469056"/>
          </a:xfrm>
        </p:spPr>
        <p:txBody>
          <a:bodyPr/>
          <a:lstStyle/>
          <a:p>
            <a:r>
              <a:rPr lang="en-US"/>
              <a:t>Click to add title</a:t>
            </a:r>
            <a:br>
              <a:rPr lang="en-US"/>
            </a:br>
            <a:r>
              <a:rPr lang="en-US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284470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Screen (3 line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F6F290-7EA0-5349-834E-27C847446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uide">
            <a:extLst>
              <a:ext uri="{FF2B5EF4-FFF2-40B4-BE49-F238E27FC236}">
                <a16:creationId xmlns:a16="http://schemas.microsoft.com/office/drawing/2014/main" id="{6162960C-6585-D345-BAF9-69A93351C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51765-BAC4-AE46-BC7E-FD37A4780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73643" y="2636368"/>
            <a:ext cx="5422956" cy="3672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Attributions">
            <a:extLst>
              <a:ext uri="{FF2B5EF4-FFF2-40B4-BE49-F238E27FC236}">
                <a16:creationId xmlns:a16="http://schemas.microsoft.com/office/drawing/2014/main" id="{9C9E05DB-01A0-5F44-B172-E188F0EEA5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3725" y="6487206"/>
            <a:ext cx="5422879" cy="271185"/>
          </a:xfrm>
        </p:spPr>
        <p:txBody>
          <a:bodyPr anchor="ctr" anchorCtr="0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67F67-EBC9-CF47-99B1-9E28A637C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3723" y="1052736"/>
            <a:ext cx="5422956" cy="469056"/>
          </a:xfrm>
        </p:spPr>
        <p:txBody>
          <a:bodyPr/>
          <a:lstStyle/>
          <a:p>
            <a:r>
              <a:rPr lang="en-US"/>
              <a:t>Click to add title</a:t>
            </a:r>
            <a:br>
              <a:rPr lang="en-US"/>
            </a:br>
            <a:r>
              <a:rPr lang="en-US"/>
              <a:t>Line 2</a:t>
            </a:r>
            <a:br>
              <a:rPr lang="en-US"/>
            </a:br>
            <a:r>
              <a:rPr lang="en-US"/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20214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Content">
  <p:cSld name="Title, Subtitle &amp;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695332" y="2061444"/>
            <a:ext cx="10801351" cy="424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866" lvl="0" indent="-171434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None/>
              <a:defRPr/>
            </a:lvl1pPr>
            <a:lvl2pPr marL="685732" lvl="1" indent="-266675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Char char="•"/>
              <a:defRPr/>
            </a:lvl2pPr>
            <a:lvl3pPr marL="1028598" lvl="2" indent="-266675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Char char="­"/>
              <a:defRPr/>
            </a:lvl3pPr>
            <a:lvl4pPr marL="1371464" lvl="3" indent="-266675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2"/>
          </p:nvPr>
        </p:nvSpPr>
        <p:spPr>
          <a:xfrm>
            <a:off x="695332" y="1412777"/>
            <a:ext cx="10801351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866" lvl="0" indent="-171434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marL="685732" lvl="1" indent="-171434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None/>
              <a:defRPr/>
            </a:lvl2pPr>
            <a:lvl3pPr marL="1028598" lvl="2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­"/>
              <a:defRPr/>
            </a:lvl3pPr>
            <a:lvl4pPr marL="1371464" lvl="3" indent="-257150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695332" y="764704"/>
            <a:ext cx="10801351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47A"/>
              </a:buClr>
              <a:buSzPts val="38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3"/>
          </p:nvPr>
        </p:nvSpPr>
        <p:spPr>
          <a:xfrm>
            <a:off x="695329" y="6487212"/>
            <a:ext cx="10801275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342866" lvl="0" indent="-171434" algn="r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800"/>
              <a:buNone/>
              <a:defRPr sz="600"/>
            </a:lvl1pPr>
            <a:lvl2pPr marL="685732" lvl="1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028598" lvl="2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­"/>
              <a:defRPr/>
            </a:lvl3pPr>
            <a:lvl4pPr marL="1371464" lvl="3" indent="-257150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" name="Google Shape;102;p40">
            <a:extLst>
              <a:ext uri="{FF2B5EF4-FFF2-40B4-BE49-F238E27FC236}">
                <a16:creationId xmlns:a16="http://schemas.microsoft.com/office/drawing/2014/main" id="{3CEEA923-2D71-5749-AE14-18E7D247088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857679" y="152896"/>
            <a:ext cx="165094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65434DC6-FEA6-EB4C-93F9-1CEA2EADE6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7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10800000" scaled="0"/>
          </a:gra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695327" y="1700823"/>
            <a:ext cx="10768680" cy="122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31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695327" y="3113748"/>
            <a:ext cx="10768680" cy="204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866" lvl="0" indent="-171434" algn="l">
              <a:lnSpc>
                <a:spcPct val="120000"/>
              </a:lnSpc>
              <a:spcBef>
                <a:spcPts val="225"/>
              </a:spcBef>
              <a:spcAft>
                <a:spcPts val="0"/>
              </a:spcAft>
              <a:buSzPts val="2700"/>
              <a:buNone/>
              <a:defRPr sz="2025">
                <a:solidFill>
                  <a:schemeClr val="lt1"/>
                </a:solidFill>
              </a:defRPr>
            </a:lvl1pPr>
            <a:lvl2pPr marL="685732" lvl="1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028598" lvl="2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­"/>
              <a:defRPr/>
            </a:lvl3pPr>
            <a:lvl4pPr marL="1371464" lvl="3" indent="-257150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/>
          <p:nvPr/>
        </p:nvSpPr>
        <p:spPr>
          <a:xfrm>
            <a:off x="1" y="5157199"/>
            <a:ext cx="2555875" cy="1700801"/>
          </a:xfrm>
          <a:custGeom>
            <a:avLst/>
            <a:gdLst/>
            <a:ahLst/>
            <a:cxnLst/>
            <a:rect l="l" t="t" r="r" b="b"/>
            <a:pathLst>
              <a:path w="2555875" h="2781300" extrusionOk="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/>
          <p:nvPr/>
        </p:nvSpPr>
        <p:spPr>
          <a:xfrm>
            <a:off x="9912424" y="5893421"/>
            <a:ext cx="2279576" cy="964591"/>
          </a:xfrm>
          <a:custGeom>
            <a:avLst/>
            <a:gdLst/>
            <a:ahLst/>
            <a:cxnLst/>
            <a:rect l="l" t="t" r="r" b="b"/>
            <a:pathLst>
              <a:path w="1704975" h="962025" extrusionOk="0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3;p26">
            <a:extLst>
              <a:ext uri="{FF2B5EF4-FFF2-40B4-BE49-F238E27FC236}">
                <a16:creationId xmlns:a16="http://schemas.microsoft.com/office/drawing/2014/main" id="{762091F9-67D1-3B45-ACC2-DA0D86579E2B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692" y="276000"/>
            <a:ext cx="3204000" cy="3651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E84B8F32-8972-DA42-B33D-D1A72444E9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1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695332" y="1412181"/>
            <a:ext cx="10801351" cy="489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866" lvl="0" indent="-171434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None/>
              <a:defRPr/>
            </a:lvl1pPr>
            <a:lvl2pPr marL="685732" lvl="1" indent="-266675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Char char="•"/>
              <a:defRPr/>
            </a:lvl2pPr>
            <a:lvl3pPr marL="1028598" lvl="2" indent="-266675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2000"/>
              <a:buChar char="­"/>
              <a:defRPr/>
            </a:lvl3pPr>
            <a:lvl4pPr marL="1371464" lvl="3" indent="-266675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695332" y="764704"/>
            <a:ext cx="10801351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47A"/>
              </a:buClr>
              <a:buSzPts val="38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695258" y="6487212"/>
            <a:ext cx="10801351" cy="2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342866" lvl="0" indent="-171434" algn="r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800"/>
              <a:buNone/>
              <a:defRPr sz="600"/>
            </a:lvl1pPr>
            <a:lvl2pPr marL="685732" lvl="1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2pPr>
            <a:lvl3pPr marL="1028598" lvl="2" indent="-25715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SzPts val="1800"/>
              <a:buChar char="­"/>
              <a:defRPr/>
            </a:lvl3pPr>
            <a:lvl4pPr marL="1371464" lvl="3" indent="-257150" algn="l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331" lvl="4" indent="-17143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057195" lvl="5" indent="-171434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2400060" lvl="6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26" lvl="7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2" lvl="8" indent="-2571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" name="Google Shape;102;p40">
            <a:extLst>
              <a:ext uri="{FF2B5EF4-FFF2-40B4-BE49-F238E27FC236}">
                <a16:creationId xmlns:a16="http://schemas.microsoft.com/office/drawing/2014/main" id="{00ACBCE6-7076-9548-AA88-77BDCCA8BD5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857679" y="152896"/>
            <a:ext cx="165094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75D92FCE-0618-C34C-B070-6694B29BC4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9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7" y="1412776"/>
            <a:ext cx="5208588" cy="4896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5208587" cy="468000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7A54771-4F2D-B94E-9AF5-B27467B8A8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E6747-4143-1348-9498-02D6736BF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4" name="Text Box 7">
            <a:extLst>
              <a:ext uri="{FF2B5EF4-FFF2-40B4-BE49-F238E27FC236}">
                <a16:creationId xmlns:a16="http://schemas.microsoft.com/office/drawing/2014/main" id="{18B0815C-52BD-5447-BF70-41F91B0C62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Additional FS Layouts">
  <p:cSld name="Instructions: Full screen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/>
        </p:nvSpPr>
        <p:spPr>
          <a:xfrm>
            <a:off x="695325" y="1615300"/>
            <a:ext cx="10722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1247A"/>
                </a:solidFill>
              </a:rPr>
              <a:t>Image placeholder workaround</a:t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544800" y="2604538"/>
            <a:ext cx="11102400" cy="26022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695325" y="2047180"/>
            <a:ext cx="10722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Image placeholders in the PowerPoint template aren’t compatible in Google Slides. A work around for slides containing image placeholders has been developed in this separate Google Slides presentation:</a:t>
            </a:r>
            <a:r>
              <a:rPr lang="en-US"/>
              <a:t> </a:t>
            </a:r>
            <a:r>
              <a:rPr lang="en-US" sz="1400" b="0" i="0" u="sng" strike="noStrike" cap="none">
                <a:solidFill>
                  <a:srgbClr val="4085C6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UQ2U – UQ Image Placeholder Slides</a:t>
            </a:r>
            <a:endParaRPr sz="1400" b="0" i="0" u="sng" strike="noStrike" cap="none">
              <a:solidFill>
                <a:srgbClr val="40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rgbClr val="51247A"/>
              </a:gs>
              <a:gs pos="75000">
                <a:srgbClr val="51247A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695325" y="994279"/>
            <a:ext cx="1081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51247A"/>
                </a:solidFill>
              </a:rPr>
              <a:t>Additional [FS] Layouts</a:t>
            </a:r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695325" y="5306862"/>
            <a:ext cx="10722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1247A"/>
                </a:solidFill>
                <a:latin typeface="Arial"/>
                <a:ea typeface="Arial"/>
                <a:cs typeface="Arial"/>
                <a:sym typeface="Arial"/>
              </a:rPr>
              <a:t>How to use image placeholder slides</a:t>
            </a:r>
            <a:endParaRPr/>
          </a:p>
        </p:txBody>
      </p:sp>
      <p:sp>
        <p:nvSpPr>
          <p:cNvPr id="85" name="Google Shape;85;p6"/>
          <p:cNvSpPr txBox="1"/>
          <p:nvPr/>
        </p:nvSpPr>
        <p:spPr>
          <a:xfrm>
            <a:off x="695325" y="5738746"/>
            <a:ext cx="1081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slide you wish to use from </a:t>
            </a:r>
            <a:r>
              <a:rPr lang="en-US" sz="1400" b="0" i="0" u="sng" strike="noStrike" cap="none">
                <a:solidFill>
                  <a:srgbClr val="4085C6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UQ2U – UQ Image Placeholder Slides</a:t>
            </a:r>
            <a:r>
              <a:rPr lang="en-US">
                <a:solidFill>
                  <a:srgbClr val="000000"/>
                </a:solidFill>
              </a:rPr>
              <a:t>.</a:t>
            </a:r>
            <a:r>
              <a:rPr lang="en-US" b="1">
                <a:solidFill>
                  <a:srgbClr val="000000"/>
                </a:solidFill>
              </a:rPr>
              <a:t> C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opy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</a:t>
            </a:r>
            <a:r>
              <a:rPr lang="en-US">
                <a:solidFill>
                  <a:srgbClr val="000000"/>
                </a:solidFill>
              </a:rPr>
              <a:t>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slide</a:t>
            </a:r>
            <a:r>
              <a:rPr lang="en-US">
                <a:solidFill>
                  <a:srgbClr val="000000"/>
                </a:solidFill>
              </a:rPr>
              <a:t>, then </a:t>
            </a:r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aste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your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pop-up appears </a:t>
            </a:r>
            <a:r>
              <a:rPr lang="en-US">
                <a:solidFill>
                  <a:srgbClr val="000000"/>
                </a:solidFill>
              </a:rPr>
              <a:t>with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</a:rPr>
              <a:t>“Link options”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>
                <a:solidFill>
                  <a:srgbClr val="000000"/>
                </a:solidFill>
              </a:rPr>
              <a:t> select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“Do not link”. </a:t>
            </a:r>
            <a:r>
              <a:rPr lang="en-US">
                <a:solidFill>
                  <a:srgbClr val="000000"/>
                </a:solidFill>
              </a:rPr>
              <a:t>I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nstructions for replacing each image </a:t>
            </a:r>
            <a:r>
              <a:rPr lang="en-US">
                <a:solidFill>
                  <a:srgbClr val="000000"/>
                </a:solidFill>
              </a:rPr>
              <a:t>can be found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the placeholder.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40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49" y="2783883"/>
            <a:ext cx="10722302" cy="22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9" y="1412182"/>
            <a:ext cx="10801351" cy="4897139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FAB3920-C8B7-4641-BA5B-50E4F9BA6B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254" y="6487206"/>
            <a:ext cx="10801351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9D96B-8AD8-8D41-963F-25C4DDE25E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2594DE97-4F08-5748-A8A2-F46EE5D991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4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>
          <a:xfrm>
            <a:off x="9852231" y="5805265"/>
            <a:ext cx="2339772" cy="105274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9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9" y="2571296"/>
            <a:ext cx="10747200" cy="26752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" y="5013177"/>
            <a:ext cx="2699772" cy="1844833"/>
          </a:xfrm>
          <a:prstGeom prst="rect">
            <a:avLst/>
          </a:prstGeom>
          <a:ln>
            <a:noFill/>
          </a:ln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2293EF81-8C31-CE48-8339-7F64B0180B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bg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bg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12" name="Google Shape;23;p26">
            <a:extLst>
              <a:ext uri="{FF2B5EF4-FFF2-40B4-BE49-F238E27FC236}">
                <a16:creationId xmlns:a16="http://schemas.microsoft.com/office/drawing/2014/main" id="{0D6ABE5D-AE23-2849-B2A1-CE69813D6DA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692" y="276000"/>
            <a:ext cx="3204000" cy="365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9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9" y="2553959"/>
            <a:ext cx="10747200" cy="26752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9" name="Right Triangle 3">
            <a:extLst>
              <a:ext uri="{FF2B5EF4-FFF2-40B4-BE49-F238E27FC236}">
                <a16:creationId xmlns:a16="http://schemas.microsoft.com/office/drawing/2014/main" id="{CF53B269-3460-9242-B2F8-BFFD837C9600}"/>
              </a:ext>
            </a:extLst>
          </p:cNvPr>
          <p:cNvSpPr/>
          <p:nvPr userDrawn="1"/>
        </p:nvSpPr>
        <p:spPr>
          <a:xfrm>
            <a:off x="1" y="4950832"/>
            <a:ext cx="2555875" cy="1907168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BEFD21F5-450E-4A40-9E39-7FED6CCA2F13}"/>
              </a:ext>
            </a:extLst>
          </p:cNvPr>
          <p:cNvSpPr/>
          <p:nvPr userDrawn="1"/>
        </p:nvSpPr>
        <p:spPr>
          <a:xfrm>
            <a:off x="9911692" y="5877273"/>
            <a:ext cx="2279576" cy="985085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sz="180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9559129D-39E9-0048-AC8C-3D2F6FA887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0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9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7" y="2553959"/>
            <a:ext cx="10737592" cy="267524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>
          <a:xfrm>
            <a:off x="6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49" y="234890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>
                <a:solidFill>
                  <a:schemeClr val="bg1"/>
                </a:solidFill>
              </a:rPr>
              <a:t>Change text colour as necessary to suit the image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0" name="Right Triangle 3">
            <a:extLst>
              <a:ext uri="{FF2B5EF4-FFF2-40B4-BE49-F238E27FC236}">
                <a16:creationId xmlns:a16="http://schemas.microsoft.com/office/drawing/2014/main" id="{E60F5363-D82E-4843-9A9A-21EA14E19F99}"/>
              </a:ext>
            </a:extLst>
          </p:cNvPr>
          <p:cNvSpPr/>
          <p:nvPr userDrawn="1"/>
        </p:nvSpPr>
        <p:spPr>
          <a:xfrm>
            <a:off x="1" y="4950832"/>
            <a:ext cx="2555875" cy="1907168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356AA2AC-1953-2242-A352-91BCEFA69206}"/>
              </a:ext>
            </a:extLst>
          </p:cNvPr>
          <p:cNvSpPr/>
          <p:nvPr userDrawn="1"/>
        </p:nvSpPr>
        <p:spPr>
          <a:xfrm>
            <a:off x="9911692" y="5877273"/>
            <a:ext cx="2279576" cy="985085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sz="180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7FD055F0-DB3F-D747-BD2B-E4A5CDAA57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352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7" y="1700817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7" y="3113748"/>
            <a:ext cx="10768680" cy="2043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9" name="Right Triangle 3">
            <a:extLst>
              <a:ext uri="{FF2B5EF4-FFF2-40B4-BE49-F238E27FC236}">
                <a16:creationId xmlns:a16="http://schemas.microsoft.com/office/drawing/2014/main" id="{2B4A72C7-3CF4-C94B-8A25-52494E0AD646}"/>
              </a:ext>
            </a:extLst>
          </p:cNvPr>
          <p:cNvSpPr/>
          <p:nvPr userDrawn="1"/>
        </p:nvSpPr>
        <p:spPr>
          <a:xfrm>
            <a:off x="1" y="4950832"/>
            <a:ext cx="2555875" cy="1907168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9727BF75-95A9-0A4F-BBF1-5B7B00A1400C}"/>
              </a:ext>
            </a:extLst>
          </p:cNvPr>
          <p:cNvSpPr/>
          <p:nvPr userDrawn="1"/>
        </p:nvSpPr>
        <p:spPr>
          <a:xfrm>
            <a:off x="9911692" y="5877273"/>
            <a:ext cx="2279576" cy="985085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sz="180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2DE887C1-0DCC-7548-878A-5C32C60D31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74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7" y="1700817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[Divider 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7" y="3113748"/>
            <a:ext cx="10768680" cy="2043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colour from the palette</a:t>
            </a:r>
            <a:endParaRPr lang="en-AU" sz="14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6291908-D70D-E549-8FCF-7C6E95C79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9405" y="6487206"/>
            <a:ext cx="10747199" cy="271185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799782A-6F7C-2242-992C-36E195C07C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bg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bg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03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>
          <a:xfrm>
            <a:off x="6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>
          <a:xfrm>
            <a:off x="9192253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700817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7" y="3113748"/>
            <a:ext cx="10768680" cy="2043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7D3466-F838-BF44-A190-038DE3C70E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2DD6BF50-2BF5-064F-8E13-2EA31B08A7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3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95325" y="1881241"/>
            <a:ext cx="5218859" cy="44280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8619" y="1881236"/>
            <a:ext cx="5220000" cy="4428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9" y="764704"/>
            <a:ext cx="10801351" cy="504056"/>
          </a:xfrm>
        </p:spPr>
        <p:txBody>
          <a:bodyPr anchor="t"/>
          <a:lstStyle>
            <a:lvl1pPr>
              <a:defRPr sz="3400"/>
            </a:lvl1pPr>
          </a:lstStyle>
          <a:p>
            <a:r>
              <a:rPr lang="en-AU"/>
              <a:t>Click to add title</a:t>
            </a:r>
            <a:br>
              <a:rPr lang="en-AU"/>
            </a:br>
            <a:r>
              <a:rPr lang="en-AU"/>
              <a:t>Line 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A1BC0D9-FC61-8A44-87AA-94E39BA78D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7F763-10E9-0C41-899B-E0D972A0FC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8CD40732-C8EA-D344-A8DB-FD01C71A96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2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F9E4FF1-3AF9-954C-BB10-1DDAD50C6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9" y="2455120"/>
            <a:ext cx="10801351" cy="38542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7AA284F-4920-C243-AF99-62968C518E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881297"/>
            <a:ext cx="10801351" cy="50482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C462C-A515-6344-A9AE-0A1DE1F91FE5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C9A864DA-405E-0F4F-BF65-E780F0572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9" y="764704"/>
            <a:ext cx="10801351" cy="469056"/>
          </a:xfrm>
        </p:spPr>
        <p:txBody>
          <a:bodyPr/>
          <a:lstStyle>
            <a:lvl1pPr>
              <a:defRPr sz="3400"/>
            </a:lvl1pPr>
          </a:lstStyle>
          <a:p>
            <a:r>
              <a:rPr lang="en-AU"/>
              <a:t>Click to add title</a:t>
            </a:r>
            <a:br>
              <a:rPr lang="en-AU"/>
            </a:br>
            <a:r>
              <a:rPr lang="en-AU"/>
              <a:t>Line 2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8BE7DCB-F37E-F641-A242-DF3C4D4D9B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27D6B-31FC-3544-9A05-707850CD19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9A3B50E2-7600-5241-8AA9-ACC66B614E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7" y="1988840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/>
              <a:t>[Graph title]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7" y="2408362"/>
            <a:ext cx="5220000" cy="390095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1991521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/>
              <a:t>[Graph title]</a:t>
            </a:r>
            <a:endParaRPr lang="en-AU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408362"/>
            <a:ext cx="5220000" cy="390095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410583"/>
            <a:ext cx="10772776" cy="50482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9EE62F6-614F-A641-9916-4FF8F6A66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F05F8-C642-4446-94E0-D9E867789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7" name="Text Box 7">
            <a:extLst>
              <a:ext uri="{FF2B5EF4-FFF2-40B4-BE49-F238E27FC236}">
                <a16:creationId xmlns:a16="http://schemas.microsoft.com/office/drawing/2014/main" id="{4DE98326-9240-B147-95A8-FE77AFE8E49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Adding slide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/>
        </p:nvSpPr>
        <p:spPr>
          <a:xfrm>
            <a:off x="695325" y="994279"/>
            <a:ext cx="1081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51247A"/>
                </a:solidFill>
              </a:rPr>
              <a:t>Adding/changing slides</a:t>
            </a:r>
            <a:endParaRPr/>
          </a:p>
        </p:txBody>
      </p:sp>
      <p:grpSp>
        <p:nvGrpSpPr>
          <p:cNvPr id="90" name="Google Shape;90;p7"/>
          <p:cNvGrpSpPr/>
          <p:nvPr/>
        </p:nvGrpSpPr>
        <p:grpSpPr>
          <a:xfrm>
            <a:off x="676299" y="1637693"/>
            <a:ext cx="10839402" cy="4608532"/>
            <a:chOff x="695325" y="1637693"/>
            <a:chExt cx="10839402" cy="4608532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325" y="1637693"/>
              <a:ext cx="10839402" cy="4608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7"/>
            <p:cNvSpPr/>
            <p:nvPr/>
          </p:nvSpPr>
          <p:spPr>
            <a:xfrm>
              <a:off x="792750" y="6041325"/>
              <a:ext cx="1599300" cy="204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7"/>
          <p:cNvGrpSpPr/>
          <p:nvPr/>
        </p:nvGrpSpPr>
        <p:grpSpPr>
          <a:xfrm>
            <a:off x="1147776" y="2255102"/>
            <a:ext cx="4080199" cy="1920623"/>
            <a:chOff x="971488" y="3067861"/>
            <a:chExt cx="4080199" cy="1920623"/>
          </a:xfrm>
        </p:grpSpPr>
        <p:sp>
          <p:nvSpPr>
            <p:cNvPr id="94" name="Google Shape;94;p7"/>
            <p:cNvSpPr/>
            <p:nvPr/>
          </p:nvSpPr>
          <p:spPr>
            <a:xfrm>
              <a:off x="2975387" y="3839784"/>
              <a:ext cx="2076300" cy="11487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4219830">
              <a:off x="1978381" y="2428884"/>
              <a:ext cx="295014" cy="2346855"/>
            </a:xfrm>
            <a:prstGeom prst="triangle">
              <a:avLst>
                <a:gd name="adj" fmla="val 49149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 txBox="1"/>
          <p:nvPr/>
        </p:nvSpPr>
        <p:spPr>
          <a:xfrm>
            <a:off x="3327250" y="3164025"/>
            <a:ext cx="18597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arrow allows you to add a </a:t>
            </a:r>
            <a:r>
              <a:rPr lang="en-US" b="1"/>
              <a:t>new slide</a:t>
            </a:r>
            <a:r>
              <a:rPr lang="en-US"/>
              <a:t> from a list of the available layouts.</a:t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rgbClr val="51247A"/>
              </a:gs>
              <a:gs pos="75000">
                <a:srgbClr val="51247A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7"/>
          <p:cNvGrpSpPr/>
          <p:nvPr/>
        </p:nvGrpSpPr>
        <p:grpSpPr>
          <a:xfrm>
            <a:off x="676300" y="2456263"/>
            <a:ext cx="1921800" cy="1719406"/>
            <a:chOff x="720743" y="3130336"/>
            <a:chExt cx="1921800" cy="1719406"/>
          </a:xfrm>
        </p:grpSpPr>
        <p:sp>
          <p:nvSpPr>
            <p:cNvPr id="99" name="Google Shape;99;p7"/>
            <p:cNvSpPr/>
            <p:nvPr/>
          </p:nvSpPr>
          <p:spPr>
            <a:xfrm>
              <a:off x="876151" y="3130336"/>
              <a:ext cx="266700" cy="584700"/>
            </a:xfrm>
            <a:prstGeom prst="triangl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720743" y="3704042"/>
              <a:ext cx="1921800" cy="11457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7"/>
          <p:cNvSpPr txBox="1"/>
          <p:nvPr/>
        </p:nvSpPr>
        <p:spPr>
          <a:xfrm>
            <a:off x="831700" y="3164025"/>
            <a:ext cx="16560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+</a:t>
            </a:r>
            <a:r>
              <a:rPr lang="en-US"/>
              <a:t> adds a </a:t>
            </a:r>
            <a:r>
              <a:rPr lang="en-US" b="1"/>
              <a:t>new slide.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will use the same layout as the previous slide.</a:t>
            </a:r>
            <a:endParaRPr/>
          </a:p>
        </p:txBody>
      </p:sp>
      <p:grpSp>
        <p:nvGrpSpPr>
          <p:cNvPr id="102" name="Google Shape;102;p7"/>
          <p:cNvGrpSpPr/>
          <p:nvPr/>
        </p:nvGrpSpPr>
        <p:grpSpPr>
          <a:xfrm>
            <a:off x="5360775" y="2449438"/>
            <a:ext cx="2382300" cy="1726262"/>
            <a:chOff x="7269543" y="3296404"/>
            <a:chExt cx="2382300" cy="1726262"/>
          </a:xfrm>
        </p:grpSpPr>
        <p:sp>
          <p:nvSpPr>
            <p:cNvPr id="103" name="Google Shape;103;p7"/>
            <p:cNvSpPr/>
            <p:nvPr/>
          </p:nvSpPr>
          <p:spPr>
            <a:xfrm>
              <a:off x="7269543" y="3874267"/>
              <a:ext cx="2382300" cy="11484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7481368" y="3296404"/>
              <a:ext cx="266700" cy="584700"/>
            </a:xfrm>
            <a:prstGeom prst="triangl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7"/>
          <p:cNvSpPr txBox="1"/>
          <p:nvPr/>
        </p:nvSpPr>
        <p:spPr>
          <a:xfrm>
            <a:off x="5538134" y="3164025"/>
            <a:ext cx="20067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layout button allows you to change an </a:t>
            </a:r>
            <a:r>
              <a:rPr lang="en-US" b="1"/>
              <a:t>existing slide</a:t>
            </a:r>
            <a:r>
              <a:rPr lang="en-US"/>
              <a:t> to another available layout.</a:t>
            </a:r>
            <a:endParaRPr/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9" y="1412180"/>
            <a:ext cx="10801351" cy="2232844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254" y="3861048"/>
            <a:ext cx="10801351" cy="244827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9D3A3A-6391-449C-98D8-8000F53C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C0FC81-3836-154D-B1D0-2F8E0FA4E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45C46F-653A-3541-BCD6-C45A7BD0A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1471DE84-4CA5-EC40-93A4-B23677D49D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94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9" y="1412180"/>
            <a:ext cx="3384343" cy="489714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412180"/>
            <a:ext cx="3384000" cy="489714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412180"/>
            <a:ext cx="3384000" cy="489714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598165D-67A9-7C4C-8BA3-4FFE2A02C4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8EC254-81E6-4A4B-89CB-B9BC2AE70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E980769D-F987-0244-A8FB-FD58CE1426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1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9" y="1916834"/>
            <a:ext cx="3384343" cy="439248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916838"/>
            <a:ext cx="3384000" cy="4392483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916832"/>
            <a:ext cx="3384000" cy="4392484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9" y="980728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r>
              <a:rPr lang="en-AU"/>
              <a:t>Click to add title</a:t>
            </a:r>
            <a:br>
              <a:rPr lang="en-AU"/>
            </a:br>
            <a:r>
              <a:rPr lang="en-AU"/>
              <a:t>Line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598165D-67A9-7C4C-8BA3-4FFE2A02C4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84EE1-FC8A-4948-B44E-7D52FEFD3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CB6AC581-E4F0-1D47-BCFA-5A976E2756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2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07049" y="1412183"/>
            <a:ext cx="7089627" cy="489869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95325" y="1410628"/>
            <a:ext cx="3384000" cy="489869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2D0D36-304C-864B-86AB-CB81A3A632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0CD45-85F1-184A-86B8-3D8F8E419F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E42DFED7-47DF-7540-8028-449B616FC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0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One Third Two Thi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07049" y="1876309"/>
            <a:ext cx="7089627" cy="44346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95325" y="1876310"/>
            <a:ext cx="3384000" cy="44330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9" y="836712"/>
            <a:ext cx="10801351" cy="504056"/>
          </a:xfrm>
        </p:spPr>
        <p:txBody>
          <a:bodyPr/>
          <a:lstStyle>
            <a:lvl1pPr>
              <a:defRPr sz="3400"/>
            </a:lvl1pPr>
          </a:lstStyle>
          <a:p>
            <a:r>
              <a:rPr lang="en-AU"/>
              <a:t>Click to add title</a:t>
            </a:r>
            <a:br>
              <a:rPr lang="en-AU"/>
            </a:br>
            <a:r>
              <a:rPr lang="en-AU"/>
              <a:t>Line 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2D0D36-304C-864B-86AB-CB81A3A632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B98DE-D7BC-1A4F-B054-15C51D5A23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6AD1A0DF-FCA8-FD44-AF55-65D43F3DB0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9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5327" y="1412182"/>
            <a:ext cx="7092000" cy="48971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12676" y="1412182"/>
            <a:ext cx="3384000" cy="48971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200"/>
            </a:lvl1pPr>
          </a:lstStyle>
          <a:p>
            <a:endParaRPr lang="en-A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6A6C25-B94B-9D4E-8350-C5AF394E83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7437E-A0BF-C840-8FD2-48D9ACC3D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AE67EA0D-4245-7146-AD63-B11DE2B6EDC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5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Two Third One Thi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5327" y="1844824"/>
            <a:ext cx="7092000" cy="44644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12676" y="1844824"/>
            <a:ext cx="3384000" cy="44644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9" y="836712"/>
            <a:ext cx="10801351" cy="504056"/>
          </a:xfrm>
        </p:spPr>
        <p:txBody>
          <a:bodyPr/>
          <a:lstStyle>
            <a:lvl1pPr>
              <a:defRPr sz="3400"/>
            </a:lvl1pPr>
          </a:lstStyle>
          <a:p>
            <a:r>
              <a:rPr lang="en-AU"/>
              <a:t>Click to add title</a:t>
            </a:r>
            <a:br>
              <a:rPr lang="en-AU"/>
            </a:br>
            <a:r>
              <a:rPr lang="en-AU"/>
              <a:t>Line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6A6C25-B94B-9D4E-8350-C5AF394E83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F03B0-662E-7546-805D-DDC065FDC0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0841A032-D847-0741-9FAD-9680A2D8CF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" y="624885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31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 anchor="t">
            <a:noAutofit/>
          </a:bodyPr>
          <a:lstStyle>
            <a:lvl1pPr marL="285744" indent="-285744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br>
              <a:rPr lang="en-AU"/>
            </a:br>
            <a:br>
              <a:rPr lang="en-AU"/>
            </a:br>
            <a:br>
              <a:rPr lang="en-AU"/>
            </a:br>
            <a:br>
              <a:rPr lang="en-AU"/>
            </a:br>
            <a:br>
              <a:rPr lang="en-AU"/>
            </a:br>
            <a:r>
              <a:rPr lang="en-AU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688434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06E73E-8E9D-3541-91A1-3EFE695ADF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5FE7A-F920-E946-9D42-FC3474B7AF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CEA38CFA-7586-0842-8857-07A4AB8B93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4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8" y="1484785"/>
            <a:ext cx="10801349" cy="446454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5327" y="6028556"/>
            <a:ext cx="10801348" cy="3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6B938D-7D76-E249-A5ED-3DAC529B5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CA52-3444-FF4F-BB04-D4F3B2DB0F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49B7708D-F282-FD49-A745-898A203ED4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8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8" y="1844824"/>
            <a:ext cx="10801349" cy="410450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5327" y="6028556"/>
            <a:ext cx="10801348" cy="3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9" y="836712"/>
            <a:ext cx="10801351" cy="504056"/>
          </a:xfrm>
        </p:spPr>
        <p:txBody>
          <a:bodyPr/>
          <a:lstStyle>
            <a:lvl1pPr>
              <a:defRPr sz="3400"/>
            </a:lvl1pPr>
          </a:lstStyle>
          <a:p>
            <a:r>
              <a:rPr lang="en-AU"/>
              <a:t>Click to add title</a:t>
            </a:r>
            <a:br>
              <a:rPr lang="en-AU"/>
            </a:br>
            <a:r>
              <a:rPr lang="en-AU"/>
              <a:t>Line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6B938D-7D76-E249-A5ED-3DAC529B5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49781-6892-ED4B-9EA7-49D7F3FF45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9BCCB0AA-9A9A-BA4B-A17B-13C2AEFBA9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6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Layout and composition">
  <p:cSld name="Instructions: Layout and composi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695325" y="2277532"/>
            <a:ext cx="43925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Repetition: </a:t>
            </a: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cohesiveness. Think of your presentation as a whole and maintain consistency </a:t>
            </a:r>
            <a:b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use of dot points, diagrams and other elements.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 txBox="1"/>
          <p:nvPr/>
        </p:nvSpPr>
        <p:spPr>
          <a:xfrm>
            <a:off x="695325" y="3171638"/>
            <a:ext cx="439256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Proximity: </a:t>
            </a: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Groups items that have similar content </a:t>
            </a:r>
            <a:b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type together.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695325" y="3866524"/>
            <a:ext cx="439256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 Space: </a:t>
            </a: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to define sections and give content room to breathe.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695325" y="4525602"/>
            <a:ext cx="43925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Contrast: </a:t>
            </a: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Emphasises key elements and establishes hierarchy. Contrast is commonly established through variance of colour, size, shape or text emphasis style.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695325" y="5435932"/>
            <a:ext cx="43925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Alignment: </a:t>
            </a: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Places elements deliberately and </a:t>
            </a:r>
            <a:b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rationally to improve clarity. Creates a visual </a:t>
            </a:r>
            <a:b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 between elements.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695325" y="994279"/>
            <a:ext cx="56166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Layout and Composition</a:t>
            </a:r>
            <a:endParaRPr sz="3800" b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695325" y="1716488"/>
            <a:ext cx="5616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Things to think about when developing slides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53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7" y="1916832"/>
            <a:ext cx="3384000" cy="4392488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8" y="764704"/>
            <a:ext cx="3384549" cy="1008112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03C7D6-9378-FD4D-82B3-C127A7388E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09E91194-3CE2-C248-9C60-1F303D6343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7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4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" y="1412776"/>
            <a:ext cx="7089891" cy="4896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4704"/>
            <a:ext cx="7089891" cy="469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1D4B34-F956-DA48-A340-0D12DA5B04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8E9F8B-0826-1048-88B4-AF4D75EC54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A66D7461-8AF2-7C47-AD64-705391651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5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4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7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colour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8" y="1052736"/>
            <a:ext cx="3384549" cy="1008112"/>
          </a:xfrm>
        </p:spPr>
        <p:txBody>
          <a:bodyPr anchor="t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01BBCB-080B-7B4F-9B0A-DE04E1E49E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8BD91C1-27BF-AD44-AF11-53DF91D8CCF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bg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bg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3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7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9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colour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52736"/>
            <a:ext cx="5208587" cy="468000"/>
          </a:xfrm>
        </p:spPr>
        <p:txBody>
          <a:bodyPr anchor="t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4EB8B4-A96C-A94B-A67B-F087F3D1D8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DA83A4AC-4903-0C46-9356-54A172C2F0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bg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bg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6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2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9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DE91-0A0E-4F2C-AE95-29A5EC069F9B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colour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7" y="1052736"/>
            <a:ext cx="7096124" cy="469056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61D5EB-C57E-5643-A35F-BF0811E18F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77DCBAFA-46CB-B245-ACC0-E98FF3C58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bg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bg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5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7" y="1916832"/>
            <a:ext cx="3384000" cy="4412920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8" y="764704"/>
            <a:ext cx="3384549" cy="1008112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CC24F03-B2DA-8445-B574-94CAAB3FBD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D5B08C-58A7-9845-9B1E-3EF2278DC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6" name="Text Box 7">
            <a:extLst>
              <a:ext uri="{FF2B5EF4-FFF2-40B4-BE49-F238E27FC236}">
                <a16:creationId xmlns:a16="http://schemas.microsoft.com/office/drawing/2014/main" id="{4EF8AC63-6E7E-084E-AB36-D1BD73AB3F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7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7" y="3447006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7" y="3447006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9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447236"/>
            <a:ext cx="3384000" cy="1981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46" indent="-171446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07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7" y="1447236"/>
            <a:ext cx="3384000" cy="1981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46" indent="-171446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59991" indent="-179384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447236"/>
            <a:ext cx="3384000" cy="1981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46" indent="-171446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59991" indent="-179384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5C14EA8-0165-184C-8287-E0DD32779C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7FA2DBF-8FF4-144D-97AA-2277478605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8FF-A92C-1244-97D6-05335E47750B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1735CA-26E9-A849-8016-C8B05298E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6" y="1412184"/>
            <a:ext cx="5400673" cy="4897137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3" y="1412180"/>
            <a:ext cx="5209113" cy="48971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922629D-30CA-7640-B974-D0A179480B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2C6E5770-7378-9542-B384-2ADC3B908C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8E5D8-A676-614C-84EF-E3E350C6EC1F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B4015-DEDB-424D-AF3E-4D3115670E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3" y="1412182"/>
            <a:ext cx="5400672" cy="4897138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3" y="1412182"/>
            <a:ext cx="5209113" cy="48971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9FC28F-2D50-6242-8E9E-52B6D50F53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E3CAD-F00A-0042-BA7B-6712A25CF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5144625C-CD5C-5C49-9198-B6F582018D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6" y="1412180"/>
            <a:ext cx="5400673" cy="4897135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3" y="1412182"/>
            <a:ext cx="5209113" cy="48971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DEBC137-1D8D-924E-AAEC-6733E82D6E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02C9E-8188-5745-A756-1166AC6C5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EFCEEB2C-7354-AC45-880B-6EE7CAB588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2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Storytelling DNA">
  <p:cSld name="Instructions: Storytelling DNA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9" descr="A picture containing object &#10; 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 txBox="1"/>
          <p:nvPr/>
        </p:nvSpPr>
        <p:spPr>
          <a:xfrm>
            <a:off x="695325" y="2280772"/>
            <a:ext cx="108132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storytelling DNA is a useful way to structure your presentations for greater interest and engagement. </a:t>
            </a:r>
            <a:b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shows the balance between the Engagement and Content required at certain times within a presentation to maximise impact.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9"/>
          <p:cNvGrpSpPr/>
          <p:nvPr/>
        </p:nvGrpSpPr>
        <p:grpSpPr>
          <a:xfrm>
            <a:off x="695325" y="4366265"/>
            <a:ext cx="10801350" cy="430887"/>
            <a:chOff x="695325" y="4366265"/>
            <a:chExt cx="10801350" cy="430887"/>
          </a:xfrm>
        </p:grpSpPr>
        <p:sp>
          <p:nvSpPr>
            <p:cNvPr id="124" name="Google Shape;124;p9"/>
            <p:cNvSpPr txBox="1"/>
            <p:nvPr/>
          </p:nvSpPr>
          <p:spPr>
            <a:xfrm>
              <a:off x="695325" y="4366265"/>
              <a:ext cx="1656259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‘hook’ the viewer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 txBox="1"/>
            <p:nvPr/>
          </p:nvSpPr>
          <p:spPr>
            <a:xfrm>
              <a:off x="9623388" y="4366265"/>
              <a:ext cx="18732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is the grand finale</a:t>
              </a:r>
              <a:endParaRPr/>
            </a:p>
          </p:txBody>
        </p:sp>
      </p:grpSp>
      <p:grpSp>
        <p:nvGrpSpPr>
          <p:cNvPr id="126" name="Google Shape;126;p9"/>
          <p:cNvGrpSpPr/>
          <p:nvPr/>
        </p:nvGrpSpPr>
        <p:grpSpPr>
          <a:xfrm>
            <a:off x="695325" y="5301208"/>
            <a:ext cx="10800272" cy="646331"/>
            <a:chOff x="695325" y="5374957"/>
            <a:chExt cx="10800272" cy="646331"/>
          </a:xfrm>
        </p:grpSpPr>
        <p:sp>
          <p:nvSpPr>
            <p:cNvPr id="127" name="Google Shape;127;p9"/>
            <p:cNvSpPr txBox="1"/>
            <p:nvPr/>
          </p:nvSpPr>
          <p:spPr>
            <a:xfrm>
              <a:off x="695325" y="5374957"/>
              <a:ext cx="18002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introduce the topic and provide context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 txBox="1"/>
            <p:nvPr/>
          </p:nvSpPr>
          <p:spPr>
            <a:xfrm>
              <a:off x="9263349" y="5374957"/>
              <a:ext cx="223224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Focus on the presentation’s synthesis and application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9"/>
          <p:cNvSpPr txBox="1"/>
          <p:nvPr/>
        </p:nvSpPr>
        <p:spPr>
          <a:xfrm>
            <a:off x="695325" y="3003715"/>
            <a:ext cx="30964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Beginning (~00:30)</a:t>
            </a:r>
            <a:endParaRPr/>
          </a:p>
        </p:txBody>
      </p:sp>
      <p:sp>
        <p:nvSpPr>
          <p:cNvPr id="130" name="Google Shape;130;p9"/>
          <p:cNvSpPr txBox="1"/>
          <p:nvPr/>
        </p:nvSpPr>
        <p:spPr>
          <a:xfrm>
            <a:off x="8365566" y="3003715"/>
            <a:ext cx="30964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End (~00:30)</a:t>
            </a:r>
            <a:endParaRPr/>
          </a:p>
        </p:txBody>
      </p:sp>
      <p:sp>
        <p:nvSpPr>
          <p:cNvPr id="131" name="Google Shape;131;p9"/>
          <p:cNvSpPr txBox="1"/>
          <p:nvPr/>
        </p:nvSpPr>
        <p:spPr>
          <a:xfrm>
            <a:off x="3826436" y="3003714"/>
            <a:ext cx="453913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Middle (~06:00)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3826436" y="3379949"/>
            <a:ext cx="45391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the how and why of the topic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Intentional points of engagement</a:t>
            </a:r>
            <a:endParaRPr/>
          </a:p>
        </p:txBody>
      </p:sp>
      <p:sp>
        <p:nvSpPr>
          <p:cNvPr id="133" name="Google Shape;133;p9"/>
          <p:cNvSpPr txBox="1"/>
          <p:nvPr/>
        </p:nvSpPr>
        <p:spPr>
          <a:xfrm>
            <a:off x="695325" y="4084876"/>
            <a:ext cx="16562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ENGAGEMENT</a:t>
            </a:r>
            <a:endParaRPr/>
          </a:p>
        </p:txBody>
      </p:sp>
      <p:sp>
        <p:nvSpPr>
          <p:cNvPr id="134" name="Google Shape;134;p9"/>
          <p:cNvSpPr txBox="1"/>
          <p:nvPr/>
        </p:nvSpPr>
        <p:spPr>
          <a:xfrm>
            <a:off x="695325" y="5817855"/>
            <a:ext cx="16562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695325" y="994279"/>
            <a:ext cx="108132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Storytelling DNA</a:t>
            </a:r>
            <a:endParaRPr sz="3800" b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695325" y="1716488"/>
            <a:ext cx="108132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Structuring your presentation for maximum engagement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412181"/>
            <a:ext cx="3384548" cy="490444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Autofit/>
          </a:bodyPr>
          <a:lstStyle>
            <a:lvl1pPr marL="285744" indent="-285744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31" y="1412181"/>
            <a:ext cx="3384548" cy="490444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Autofit/>
          </a:bodyPr>
          <a:lstStyle>
            <a:lvl1pPr marL="285744" indent="-285744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404873"/>
            <a:ext cx="3384548" cy="490444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Autofit/>
          </a:bodyPr>
          <a:lstStyle>
            <a:lvl1pPr marL="285744" indent="-285744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AB6178-C31E-C046-9D4D-5B4B9E5A61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4AA4E-1A52-9542-9E21-ABEB6B7C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B160E90A-0303-0A41-A777-8C09B3C6CA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6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305686"/>
            <a:ext cx="5198533" cy="300363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9" y="1736778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20" y="4314131"/>
            <a:ext cx="5198533" cy="1995189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3" y="1412776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20" y="1412777"/>
            <a:ext cx="5198533" cy="324000"/>
          </a:xfrm>
          <a:prstGeom prst="rect">
            <a:avLst/>
          </a:prstGeom>
        </p:spPr>
        <p:txBody>
          <a:bodyPr>
            <a:no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8461DA4-08C4-094F-845C-F56AD9256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7A5615-3F90-A941-AE33-F9F287097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9952B3B8-8731-8144-AD57-BCE22B76F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7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3" y="2389656"/>
            <a:ext cx="5219999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3" y="4406110"/>
            <a:ext cx="5219996" cy="1903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1991627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113112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1991170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113112"/>
            <a:ext cx="5183717" cy="2196208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9" y="764704"/>
            <a:ext cx="10801351" cy="504056"/>
          </a:xfrm>
        </p:spPr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9" y="1412777"/>
            <a:ext cx="10801351" cy="50482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3DDEBA2-ED0E-5F4E-8FF5-E1EC77959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F84DA567-657C-8C4A-9443-77B342FE99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68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400"/>
            </a:lvl1pPr>
          </a:lstStyle>
          <a:p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3FCD33-7A3D-0E45-947D-9788398F83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57401-9E0E-7E4F-82BC-FFFAB403A3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937" y="152896"/>
            <a:ext cx="1608667" cy="317500"/>
          </a:xfrm>
          <a:prstGeom prst="rect">
            <a:avLst/>
          </a:prstGeom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C374604C-C00F-9745-92D0-F22BB274A4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11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>
          <a:xfrm>
            <a:off x="6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1273" y="152896"/>
            <a:ext cx="1237347" cy="324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17CD96-9DD4-954B-A31E-D9211C63A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DD0A5B26-F8A7-6A49-A62D-89B4C57F2A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6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800" y="1082194"/>
            <a:ext cx="10744005" cy="720081"/>
          </a:xfrm>
        </p:spPr>
        <p:txBody>
          <a:bodyPr anchor="t" anchorCtr="0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805" y="1876352"/>
            <a:ext cx="3254263" cy="8325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7509" y="2852945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7509" y="3125027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7509" y="3415100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7509" y="3687180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7509" y="3957498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>
          <a:xfrm>
            <a:off x="9912424" y="5571765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sz="18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 Box 7">
            <a:extLst>
              <a:ext uri="{FF2B5EF4-FFF2-40B4-BE49-F238E27FC236}">
                <a16:creationId xmlns:a16="http://schemas.microsoft.com/office/drawing/2014/main" id="{04F66DEF-B4B6-9F47-8BCF-7A33CB05FA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2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805" y="1876352"/>
            <a:ext cx="3254263" cy="8325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7509" y="2852945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7509" y="3125027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87509" y="3415100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7509" y="3687180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7509" y="3957498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3" y="1082194"/>
            <a:ext cx="5209113" cy="720081"/>
          </a:xfrm>
        </p:spPr>
        <p:txBody>
          <a:bodyPr anchor="t" anchorCtr="0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5" y="923055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0218E5C-8A49-564E-8FD0-522415666E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9" y="6487206"/>
            <a:ext cx="10801275" cy="271185"/>
          </a:xfrm>
        </p:spPr>
        <p:txBody>
          <a:bodyPr anchor="ctr">
            <a:noAutofit/>
          </a:bodyPr>
          <a:lstStyle>
            <a:lvl1pPr algn="r">
              <a:defRPr sz="800"/>
            </a:lvl1pPr>
          </a:lstStyle>
          <a:p>
            <a:pPr lvl="0"/>
            <a:r>
              <a:rPr lang="en-US"/>
              <a:t>Attribution #, Reference #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31A9D4F3-61D9-5C42-81F9-514A2D0E9A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392" y="6515075"/>
            <a:ext cx="11521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>
                <a:solidFill>
                  <a:schemeClr val="tx1"/>
                </a:solidFill>
                <a:latin typeface="+mn-lt"/>
                <a:cs typeface="+mn-cs"/>
              </a:rPr>
              <a:t>Page </a:t>
            </a:r>
            <a:fld id="{8B9B6F11-EE92-8944-9E18-886D5652588E}" type="slidenum">
              <a:rPr lang="en-US" sz="800" i="0" smtClean="0">
                <a:solidFill>
                  <a:schemeClr val="tx1"/>
                </a:solidFill>
                <a:latin typeface="+mn-lt"/>
                <a:cs typeface="+mn-cs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sz="800" i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3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8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: Attribution table">
  <p:cSld name="Instructions: Attribution tab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5328197" y="1630488"/>
            <a:ext cx="2032274" cy="1185229"/>
            <a:chOff x="239568" y="2685516"/>
            <a:chExt cx="2032071" cy="1185229"/>
          </a:xfrm>
        </p:grpSpPr>
        <p:sp>
          <p:nvSpPr>
            <p:cNvPr id="139" name="Google Shape;139;p10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239739" y="2685516"/>
              <a:ext cx="2031900" cy="942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0"/>
          <p:cNvGrpSpPr/>
          <p:nvPr/>
        </p:nvGrpSpPr>
        <p:grpSpPr>
          <a:xfrm>
            <a:off x="3419026" y="1630487"/>
            <a:ext cx="1698770" cy="1185487"/>
            <a:chOff x="3668105" y="1668586"/>
            <a:chExt cx="1698600" cy="1185487"/>
          </a:xfrm>
        </p:grpSpPr>
        <p:sp>
          <p:nvSpPr>
            <p:cNvPr id="142" name="Google Shape;142;p10"/>
            <p:cNvSpPr/>
            <p:nvPr/>
          </p:nvSpPr>
          <p:spPr>
            <a:xfrm>
              <a:off x="3668105" y="1668586"/>
              <a:ext cx="1698600" cy="942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 rot="10800000">
              <a:off x="4374656" y="2453273"/>
              <a:ext cx="328200" cy="400800"/>
            </a:xfrm>
            <a:prstGeom prst="triangl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0"/>
          <p:cNvSpPr/>
          <p:nvPr/>
        </p:nvSpPr>
        <p:spPr>
          <a:xfrm flipH="1">
            <a:off x="0" y="0"/>
            <a:ext cx="12193200" cy="630000"/>
          </a:xfrm>
          <a:prstGeom prst="rect">
            <a:avLst/>
          </a:prstGeom>
          <a:gradFill>
            <a:gsLst>
              <a:gs pos="0">
                <a:srgbClr val="51247A"/>
              </a:gs>
              <a:gs pos="75000">
                <a:srgbClr val="51247A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8949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/>
        </p:nvSpPr>
        <p:spPr>
          <a:xfrm>
            <a:off x="695393" y="994279"/>
            <a:ext cx="108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51247A"/>
                </a:solidFill>
                <a:latin typeface="Arial"/>
                <a:ea typeface="Arial"/>
                <a:cs typeface="Arial"/>
                <a:sym typeface="Arial"/>
              </a:rPr>
              <a:t>Using the Attribution Table</a:t>
            </a:r>
            <a:endParaRPr sz="3400" b="0">
              <a:solidFill>
                <a:srgbClr val="5124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10"/>
          <p:cNvGraphicFramePr/>
          <p:nvPr/>
        </p:nvGraphicFramePr>
        <p:xfrm>
          <a:off x="695392" y="2809099"/>
          <a:ext cx="10814350" cy="896075"/>
        </p:xfrm>
        <a:graphic>
          <a:graphicData uri="http://schemas.openxmlformats.org/drawingml/2006/table">
            <a:tbl>
              <a:tblPr firstRow="1" bandRow="1">
                <a:noFill/>
                <a:tableStyleId>{99FA1F31-1679-457D-9DF4-4C019C10AFB9}</a:tableStyleId>
              </a:tblPr>
              <a:tblGrid>
                <a:gridCol w="36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/>
                    </a:p>
                  </a:txBody>
                  <a:tcPr marL="4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Licence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Creator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4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Asset Name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©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University of Queensland</a:t>
                      </a:r>
                      <a:endParaRPr sz="1300" b="0" i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UQ</a:t>
                      </a:r>
                      <a:r>
                        <a:rPr lang="en-US" sz="1300"/>
                        <a:t>2U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Team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4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Asset Name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 BY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wikipedia.org/wiki/image.jpg</a:t>
                      </a:r>
                      <a:endParaRPr sz="1300" b="0" i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A. Nomdeplume</a:t>
                      </a:r>
                      <a:endParaRPr sz="1300" b="0" i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4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Asset Name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PD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nasa.com/image.jpg</a:t>
                      </a:r>
                      <a:endParaRPr/>
                    </a:p>
                  </a:txBody>
                  <a:tcPr marL="96000" marR="0" marT="0" marB="0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A. Nomdeplume</a:t>
                      </a:r>
                      <a:endParaRPr sz="1300" b="0" i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Google Shape;148;p10"/>
          <p:cNvSpPr txBox="1"/>
          <p:nvPr/>
        </p:nvSpPr>
        <p:spPr>
          <a:xfrm>
            <a:off x="695393" y="3818177"/>
            <a:ext cx="108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51247A"/>
                </a:solidFill>
                <a:latin typeface="Arial"/>
                <a:ea typeface="Arial"/>
                <a:cs typeface="Arial"/>
                <a:sym typeface="Arial"/>
              </a:rPr>
              <a:t>Licence Types</a:t>
            </a:r>
            <a:endParaRPr sz="3400" b="0">
              <a:solidFill>
                <a:srgbClr val="5124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9" name="Google Shape;149;p10"/>
          <p:cNvGraphicFramePr/>
          <p:nvPr/>
        </p:nvGraphicFramePr>
        <p:xfrm>
          <a:off x="695392" y="4440140"/>
          <a:ext cx="10814325" cy="1927170"/>
        </p:xfrm>
        <a:graphic>
          <a:graphicData uri="http://schemas.openxmlformats.org/drawingml/2006/table">
            <a:tbl>
              <a:tblPr firstRow="1" bandRow="1">
                <a:noFill/>
                <a:tableStyleId>{99FA1F31-1679-457D-9DF4-4C019C10AFB9}</a:tableStyleId>
              </a:tblPr>
              <a:tblGrid>
                <a:gridCol w="20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</a:rPr>
                        <a:t>CC0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</a:rPr>
                        <a:t>No copyright reserved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PD</a:t>
                      </a:r>
                      <a:endParaRPr sz="1400"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 domain</a:t>
                      </a:r>
                      <a:endParaRPr sz="1400"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 BY-SA</a:t>
                      </a: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By, share alike</a:t>
                      </a:r>
                      <a:endParaRPr/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</a:rPr>
                        <a:t>Pixabay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</a:rPr>
                        <a:t>Pixabay licence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 BY-NC</a:t>
                      </a: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By, non-commercial</a:t>
                      </a:r>
                      <a:endParaRPr/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Unsplash</a:t>
                      </a: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Unsplash licence</a:t>
                      </a:r>
                      <a:endParaRPr/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 BY-ND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By, no derivation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© Permission Granted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Copyright, permission granted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 BY-NC-SA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By, non-commercial, share alike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©</a:t>
                      </a: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Copyrighted material</a:t>
                      </a:r>
                      <a:endParaRPr/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 BY-NC-ND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By, non-commercial, no derivation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Statutory Education Licence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Allows the use of text and images from any source or format </a:t>
                      </a:r>
                      <a:endParaRPr b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8000" marR="48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6000" marR="96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0" name="Google Shape;150;p10"/>
          <p:cNvGrpSpPr/>
          <p:nvPr/>
        </p:nvGrpSpPr>
        <p:grpSpPr>
          <a:xfrm>
            <a:off x="723597" y="1630488"/>
            <a:ext cx="2485020" cy="1185229"/>
            <a:chOff x="239568" y="2685516"/>
            <a:chExt cx="2484771" cy="1185229"/>
          </a:xfrm>
        </p:grpSpPr>
        <p:sp>
          <p:nvSpPr>
            <p:cNvPr id="151" name="Google Shape;151;p10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239739" y="2685516"/>
              <a:ext cx="2484600" cy="942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0"/>
          <p:cNvSpPr txBox="1"/>
          <p:nvPr/>
        </p:nvSpPr>
        <p:spPr>
          <a:xfrm>
            <a:off x="884213" y="1768904"/>
            <a:ext cx="2175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number should correspond to the number given to an item on a slide.</a:t>
            </a:r>
            <a:endParaRPr/>
          </a:p>
        </p:txBody>
      </p:sp>
      <p:sp>
        <p:nvSpPr>
          <p:cNvPr id="154" name="Google Shape;154;p10"/>
          <p:cNvSpPr txBox="1"/>
          <p:nvPr/>
        </p:nvSpPr>
        <p:spPr>
          <a:xfrm>
            <a:off x="3567129" y="1768904"/>
            <a:ext cx="1442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licence type associated with the assets.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5466806" y="1768904"/>
            <a:ext cx="1893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UQ2U has created the asset, use </a:t>
            </a:r>
            <a:r>
              <a:rPr lang="en-US">
                <a:solidFill>
                  <a:srgbClr val="000000"/>
                </a:solidFill>
              </a:rPr>
              <a:t>a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rgbClr val="000000"/>
                </a:solidFill>
              </a:rPr>
              <a:t>Copyright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licence.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0"/>
          <p:cNvGrpSpPr/>
          <p:nvPr/>
        </p:nvGrpSpPr>
        <p:grpSpPr>
          <a:xfrm>
            <a:off x="7570877" y="1630488"/>
            <a:ext cx="2485020" cy="1185229"/>
            <a:chOff x="239568" y="2685516"/>
            <a:chExt cx="2484771" cy="1185229"/>
          </a:xfrm>
        </p:grpSpPr>
        <p:sp>
          <p:nvSpPr>
            <p:cNvPr id="157" name="Google Shape;157;p10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239739" y="2685516"/>
              <a:ext cx="2484600" cy="942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0"/>
          <p:cNvSpPr txBox="1"/>
          <p:nvPr/>
        </p:nvSpPr>
        <p:spPr>
          <a:xfrm>
            <a:off x="7709485" y="1768904"/>
            <a:ext cx="22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source is the name of the Institution or a web link where the asset originated.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0"/>
          <p:cNvGrpSpPr/>
          <p:nvPr/>
        </p:nvGrpSpPr>
        <p:grpSpPr>
          <a:xfrm>
            <a:off x="6233831" y="5605450"/>
            <a:ext cx="4160656" cy="850125"/>
            <a:chOff x="6276975" y="5776925"/>
            <a:chExt cx="5228925" cy="850125"/>
          </a:xfrm>
        </p:grpSpPr>
        <p:grpSp>
          <p:nvGrpSpPr>
            <p:cNvPr id="161" name="Google Shape;161;p10"/>
            <p:cNvGrpSpPr/>
            <p:nvPr/>
          </p:nvGrpSpPr>
          <p:grpSpPr>
            <a:xfrm>
              <a:off x="6276975" y="5776925"/>
              <a:ext cx="5228925" cy="850125"/>
              <a:chOff x="6276975" y="5776925"/>
              <a:chExt cx="5228925" cy="850125"/>
            </a:xfrm>
          </p:grpSpPr>
          <p:sp>
            <p:nvSpPr>
              <p:cNvPr id="162" name="Google Shape;162;p10"/>
              <p:cNvSpPr/>
              <p:nvPr/>
            </p:nvSpPr>
            <p:spPr>
              <a:xfrm rot="10800000" flipH="1">
                <a:off x="6413700" y="5908850"/>
                <a:ext cx="5092200" cy="71820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0"/>
              <p:cNvSpPr/>
              <p:nvPr/>
            </p:nvSpPr>
            <p:spPr>
              <a:xfrm>
                <a:off x="6276975" y="5776925"/>
                <a:ext cx="328625" cy="328600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3144" extrusionOk="0">
                    <a:moveTo>
                      <a:pt x="13145" y="5715"/>
                    </a:moveTo>
                    <a:lnTo>
                      <a:pt x="0" y="0"/>
                    </a:lnTo>
                    <a:lnTo>
                      <a:pt x="6096" y="13144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</p:spPr>
          </p:sp>
        </p:grpSp>
        <p:sp>
          <p:nvSpPr>
            <p:cNvPr id="164" name="Google Shape;164;p10"/>
            <p:cNvSpPr txBox="1"/>
            <p:nvPr/>
          </p:nvSpPr>
          <p:spPr>
            <a:xfrm>
              <a:off x="6605640" y="6069275"/>
              <a:ext cx="47388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000000"/>
                  </a:solidFill>
                </a:rPr>
                <a:t>Mac:	Hold </a:t>
              </a:r>
              <a:r>
                <a:rPr lang="en-US" b="1">
                  <a:solidFill>
                    <a:srgbClr val="000000"/>
                  </a:solidFill>
                </a:rPr>
                <a:t>Option</a:t>
              </a:r>
              <a:r>
                <a:rPr lang="en-US">
                  <a:solidFill>
                    <a:srgbClr val="000000"/>
                  </a:solidFill>
                </a:rPr>
                <a:t> and </a:t>
              </a:r>
              <a:r>
                <a:rPr lang="en-US" b="1">
                  <a:solidFill>
                    <a:srgbClr val="000000"/>
                  </a:solidFill>
                </a:rPr>
                <a:t>G</a:t>
              </a:r>
              <a:r>
                <a:rPr lang="en-US">
                  <a:solidFill>
                    <a:srgbClr val="000000"/>
                  </a:solidFill>
                </a:rPr>
                <a:t>.</a:t>
              </a:r>
              <a:endParaRPr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000000"/>
                  </a:solidFill>
                </a:rPr>
                <a:t>PC: 	Hold </a:t>
              </a:r>
              <a:r>
                <a:rPr lang="en-US" b="1">
                  <a:solidFill>
                    <a:srgbClr val="000000"/>
                  </a:solidFill>
                </a:rPr>
                <a:t>ALT</a:t>
              </a:r>
              <a:r>
                <a:rPr lang="en-US">
                  <a:solidFill>
                    <a:srgbClr val="000000"/>
                  </a:solidFill>
                </a:rPr>
                <a:t> and type </a:t>
              </a:r>
              <a:r>
                <a:rPr lang="en-US" b="1">
                  <a:solidFill>
                    <a:srgbClr val="000000"/>
                  </a:solidFill>
                </a:rPr>
                <a:t>0169</a:t>
              </a:r>
              <a:r>
                <a:rPr lang="en-US">
                  <a:solidFill>
                    <a:srgbClr val="000000"/>
                  </a:solidFill>
                </a:rPr>
                <a:t> on keypad.</a:t>
              </a:r>
              <a:endParaRPr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165" name="Google Shape;165;p10"/>
          <p:cNvGrpSpPr/>
          <p:nvPr/>
        </p:nvGrpSpPr>
        <p:grpSpPr>
          <a:xfrm>
            <a:off x="10266065" y="1630500"/>
            <a:ext cx="1192204" cy="1185217"/>
            <a:chOff x="239568" y="2685529"/>
            <a:chExt cx="1192085" cy="1185217"/>
          </a:xfrm>
        </p:grpSpPr>
        <p:sp>
          <p:nvSpPr>
            <p:cNvPr id="166" name="Google Shape;166;p10"/>
            <p:cNvSpPr/>
            <p:nvPr/>
          </p:nvSpPr>
          <p:spPr>
            <a:xfrm rot="5400000">
              <a:off x="198800" y="3613784"/>
              <a:ext cx="297729" cy="216193"/>
            </a:xfrm>
            <a:custGeom>
              <a:avLst/>
              <a:gdLst/>
              <a:ahLst/>
              <a:cxnLst/>
              <a:rect l="l" t="t" r="r" b="b"/>
              <a:pathLst>
                <a:path w="225980" h="185573" extrusionOk="0">
                  <a:moveTo>
                    <a:pt x="0" y="185573"/>
                  </a:moveTo>
                  <a:cubicBezTo>
                    <a:pt x="718" y="105243"/>
                    <a:pt x="10675" y="80330"/>
                    <a:pt x="11393" y="0"/>
                  </a:cubicBezTo>
                  <a:lnTo>
                    <a:pt x="225980" y="185573"/>
                  </a:lnTo>
                  <a:lnTo>
                    <a:pt x="0" y="18557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239753" y="2685529"/>
              <a:ext cx="1191900" cy="942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10"/>
          <p:cNvSpPr txBox="1"/>
          <p:nvPr/>
        </p:nvSpPr>
        <p:spPr>
          <a:xfrm>
            <a:off x="10437543" y="1768900"/>
            <a:ext cx="102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This is the creator of the asset.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­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3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4" r:id="rId40"/>
    <p:sldLayoutId id="2147483745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pos="3961">
          <p15:clr>
            <a:srgbClr val="F26B43"/>
          </p15:clr>
        </p15:guide>
        <p15:guide id="7" pos="3719">
          <p15:clr>
            <a:srgbClr val="F26B43"/>
          </p15:clr>
        </p15:guide>
        <p15:guide id="8" orient="horz" pos="4110">
          <p15:clr>
            <a:srgbClr val="F26B43"/>
          </p15:clr>
        </p15:guide>
        <p15:guide id="9" pos="7242">
          <p15:clr>
            <a:srgbClr val="F26B43"/>
          </p15:clr>
        </p15:guide>
        <p15:guide id="10" orient="horz" pos="981">
          <p15:clr>
            <a:srgbClr val="F26B43"/>
          </p15:clr>
        </p15:guide>
        <p15:guide id="11" pos="2772">
          <p15:clr>
            <a:srgbClr val="F26B43"/>
          </p15:clr>
        </p15:guide>
        <p15:guide id="12" pos="2570">
          <p15:clr>
            <a:srgbClr val="F26B43"/>
          </p15:clr>
        </p15:guide>
        <p15:guide id="13" pos="5110">
          <p15:clr>
            <a:srgbClr val="F26B43"/>
          </p15:clr>
        </p15:guide>
        <p15:guide id="14" pos="4908">
          <p15:clr>
            <a:srgbClr val="F26B43"/>
          </p15:clr>
        </p15:guide>
        <p15:guide id="15" orient="horz" pos="107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9" y="1052736"/>
            <a:ext cx="10801351" cy="504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[Title]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8" y="1700214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29659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51247A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9996" indent="-179384" algn="l" defTabSz="914377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59991" indent="-179384" algn="l" defTabSz="914377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39987" indent="-179384" algn="l" defTabSz="914377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Clr>
          <a:schemeClr val="tx1"/>
        </a:buClr>
        <a:buFont typeface="Wingdings" panose="05000000000000000000" pitchFamily="2" charset="2"/>
        <a:buChar char="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1"/>
        </a:buClr>
        <a:buFont typeface="Arial" panose="020B0604020202020204" pitchFamily="34" charset="0"/>
        <a:buNone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spcBef>
          <a:spcPts val="600"/>
        </a:spcBef>
        <a:spcAft>
          <a:spcPts val="300"/>
        </a:spcAft>
        <a:buClr>
          <a:schemeClr val="tx1"/>
        </a:buClr>
        <a:buFont typeface="Arial" pitchFamily="34" charset="0"/>
        <a:buNone/>
        <a:defRPr lang="en-AU" sz="2000" b="1" kern="1200" baseline="0" dirty="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329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663">
          <p15:clr>
            <a:srgbClr val="F26B43"/>
          </p15:clr>
        </p15:guide>
        <p15:guide id="9" pos="2971">
          <p15:clr>
            <a:srgbClr val="F26B43"/>
          </p15:clr>
        </p15:guide>
        <p15:guide id="10" pos="2789">
          <p15:clr>
            <a:srgbClr val="F26B43"/>
          </p15:clr>
        </p15:guide>
        <p15:guide id="11" orient="horz" pos="4110">
          <p15:clr>
            <a:srgbClr val="F26B43"/>
          </p15:clr>
        </p15:guide>
        <p15:guide id="13" pos="5432">
          <p15:clr>
            <a:srgbClr val="F26B43"/>
          </p15:clr>
        </p15:guide>
        <p15:guide id="14" orient="horz" pos="981">
          <p15:clr>
            <a:srgbClr val="F26B43"/>
          </p15:clr>
        </p15:guide>
        <p15:guide id="15" pos="2079">
          <p15:clr>
            <a:srgbClr val="F26B43"/>
          </p15:clr>
        </p15:guide>
        <p15:guide id="16" pos="1928">
          <p15:clr>
            <a:srgbClr val="F26B43"/>
          </p15:clr>
        </p15:guide>
        <p15:guide id="17" pos="3833">
          <p15:clr>
            <a:srgbClr val="F26B43"/>
          </p15:clr>
        </p15:guide>
        <p15:guide id="18" pos="3681">
          <p15:clr>
            <a:srgbClr val="F26B43"/>
          </p15:clr>
        </p15:guide>
        <p15:guide id="19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Relationship Id="rId5" Type="http://schemas.microsoft.com/office/2007/relationships/hdphoto" Target="../media/hdphoto8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png"/><Relationship Id="rId5" Type="http://schemas.microsoft.com/office/2007/relationships/hdphoto" Target="../media/hdphoto9.wdp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0.png"/><Relationship Id="rId5" Type="http://schemas.microsoft.com/office/2007/relationships/hdphoto" Target="../media/hdphoto8.wdp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4.wdp"/><Relationship Id="rId7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5.png"/><Relationship Id="rId5" Type="http://schemas.microsoft.com/office/2007/relationships/hdphoto" Target="../media/hdphoto7.wdp"/><Relationship Id="rId4" Type="http://schemas.openxmlformats.org/officeDocument/2006/relationships/image" Target="../media/image40.png"/><Relationship Id="rId9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4.wdp"/><Relationship Id="rId7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5.png"/><Relationship Id="rId11" Type="http://schemas.microsoft.com/office/2007/relationships/hdphoto" Target="../media/hdphoto11.wdp"/><Relationship Id="rId5" Type="http://schemas.microsoft.com/office/2007/relationships/hdphoto" Target="../media/hdphoto7.wdp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Relationship Id="rId5" Type="http://schemas.microsoft.com/office/2007/relationships/hdphoto" Target="../media/hdphoto8.wdp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png"/><Relationship Id="rId5" Type="http://schemas.microsoft.com/office/2007/relationships/hdphoto" Target="../media/hdphoto9.wdp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766D-F564-6949-86C1-810FB5F7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solidFill>
                  <a:prstClr val="white"/>
                </a:solidFill>
              </a:rPr>
              <a:t>2</a:t>
            </a:r>
            <a:r>
              <a:rPr lang="en-US" sz="4200" kern="0" dirty="0">
                <a:solidFill>
                  <a:prstClr val="white"/>
                </a:solidFill>
              </a:rPr>
              <a:t>. Relational Model</a:t>
            </a:r>
            <a:br>
              <a:rPr lang="en-US" sz="4200" dirty="0"/>
            </a:br>
            <a:br>
              <a:rPr lang="en-US" sz="4200" dirty="0"/>
            </a:br>
            <a:endParaRPr lang="en-US" sz="4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686C9-923B-4841-9CF0-CD0E85E5D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Introduction to Information Systems</a:t>
            </a:r>
          </a:p>
        </p:txBody>
      </p:sp>
      <p:pic>
        <p:nvPicPr>
          <p:cNvPr id="7" name="Google Shape;193;p12">
            <a:extLst>
              <a:ext uri="{FF2B5EF4-FFF2-40B4-BE49-F238E27FC236}">
                <a16:creationId xmlns:a16="http://schemas.microsoft.com/office/drawing/2014/main" id="{51E1DF85-9829-C040-AAF7-3A8B18A171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09692" y="275999"/>
            <a:ext cx="3204000" cy="472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319-879E-1845-9E0A-7A295361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CEC8C-586F-E04C-B863-3A819E1A2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Integrity Constraints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537ED-5AC5-46A5-8BA4-0F4634C6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6279" y="820158"/>
            <a:ext cx="7079443" cy="5498346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19254" y="64071"/>
            <a:ext cx="7205090" cy="504056"/>
          </a:xfrm>
        </p:spPr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Section B – Integrity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B2ACE-A624-2942-9E9A-7291848DD610}"/>
              </a:ext>
            </a:extLst>
          </p:cNvPr>
          <p:cNvSpPr txBox="1"/>
          <p:nvPr/>
        </p:nvSpPr>
        <p:spPr>
          <a:xfrm>
            <a:off x="8258476" y="3907857"/>
            <a:ext cx="3642386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An employee’s salary cannot be higher than that of their supervisor</a:t>
            </a:r>
          </a:p>
          <a:p>
            <a:pPr lvl="0"/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Departments cannot have more than three active projects at a time</a:t>
            </a:r>
          </a:p>
        </p:txBody>
      </p:sp>
    </p:spTree>
    <p:extLst>
      <p:ext uri="{BB962C8B-B14F-4D97-AF65-F5344CB8AC3E}">
        <p14:creationId xmlns:p14="http://schemas.microsoft.com/office/powerpoint/2010/main" val="408524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F3940C-AE0D-4C35-998B-3F697D89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71" y="688004"/>
            <a:ext cx="6941628" cy="2424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E9E348-F722-4104-918C-2AC30387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7" y="988707"/>
            <a:ext cx="2490934" cy="4870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DC482-1AC5-49FA-96F6-AA9E82592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38" y="4669424"/>
            <a:ext cx="4763379" cy="2158996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D5CE7DC-17B4-9747-B609-1F75B9E6739B}"/>
              </a:ext>
            </a:extLst>
          </p:cNvPr>
          <p:cNvSpPr txBox="1">
            <a:spLocks/>
          </p:cNvSpPr>
          <p:nvPr/>
        </p:nvSpPr>
        <p:spPr>
          <a:xfrm>
            <a:off x="275504" y="143426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491E1-90AD-4E4A-A25D-FD891BBD4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593" l="845" r="97782">
                        <a14:foregroundMark x1="2323" y1="2715" x2="1690" y2="30769"/>
                        <a14:foregroundMark x1="1690" y1="30769" x2="3379" y2="64706"/>
                        <a14:foregroundMark x1="3379" y1="64706" x2="7044" y2="76293"/>
                        <a14:foregroundMark x1="32555" y1="72499" x2="73706" y2="34389"/>
                        <a14:foregroundMark x1="73706" y1="34389" x2="71911" y2="3167"/>
                        <a14:foregroundMark x1="71911" y1="3167" x2="17107" y2="2715"/>
                        <a14:foregroundMark x1="4646" y1="2715" x2="2746" y2="32127"/>
                        <a14:foregroundMark x1="2746" y1="32127" x2="2851" y2="66063"/>
                        <a14:foregroundMark x1="2851" y1="66063" x2="9609" y2="69683"/>
                        <a14:foregroundMark x1="9609" y1="69683" x2="15839" y2="42534"/>
                        <a14:foregroundMark x1="15839" y1="42534" x2="14889" y2="11765"/>
                        <a14:foregroundMark x1="14889" y1="11765" x2="7603" y2="6787"/>
                        <a14:foregroundMark x1="4435" y1="2715" x2="2006" y2="28507"/>
                        <a14:foregroundMark x1="2006" y1="28507" x2="6653" y2="52941"/>
                        <a14:foregroundMark x1="6653" y1="52941" x2="11827" y2="39367"/>
                        <a14:foregroundMark x1="11827" y1="39367" x2="13516" y2="5882"/>
                        <a14:foregroundMark x1="13516" y1="5882" x2="13094" y2="452"/>
                        <a14:foregroundMark x1="1162" y1="8145" x2="4857" y2="69231"/>
                        <a14:foregroundMark x1="4857" y1="69231" x2="5280" y2="14480"/>
                        <a14:foregroundMark x1="5280" y1="14480" x2="5597" y2="12217"/>
                        <a14:foregroundMark x1="950" y1="71946" x2="3907" y2="69231"/>
                        <a14:foregroundMark x1="95671" y1="8597" x2="76241" y2="27602"/>
                        <a14:foregroundMark x1="76241" y1="27602" x2="74340" y2="59276"/>
                        <a14:foregroundMark x1="74340" y1="59276" x2="74762" y2="85520"/>
                        <a14:foregroundMark x1="74762" y1="85520" x2="88596" y2="85973"/>
                        <a14:foregroundMark x1="88596" y1="85973" x2="96621" y2="63801"/>
                        <a14:foregroundMark x1="96621" y1="63801" x2="91658" y2="34842"/>
                        <a14:foregroundMark x1="91658" y1="34842" x2="75607" y2="22624"/>
                        <a14:foregroundMark x1="75607" y1="22624" x2="69905" y2="75566"/>
                        <a14:foregroundMark x1="69905" y1="75566" x2="69588" y2="81900"/>
                        <a14:foregroundMark x1="92397" y1="33937" x2="92925" y2="68778"/>
                        <a14:foregroundMark x1="92925" y1="68778" x2="99050" y2="77376"/>
                        <a14:foregroundMark x1="99050" y1="77376" x2="97782" y2="2262"/>
                        <a14:foregroundMark x1="97782" y1="2262" x2="91447" y2="7692"/>
                        <a14:foregroundMark x1="91447" y1="7692" x2="86378" y2="26697"/>
                        <a14:foregroundMark x1="86378" y1="26697" x2="85322" y2="39367"/>
                        <a14:foregroundMark x1="2851" y1="71946" x2="9187" y2="71946"/>
                        <a14:foregroundMark x1="9187" y1="71946" x2="10032" y2="71946"/>
                        <a14:foregroundMark x1="14784" y1="67421" x2="14784" y2="67421"/>
                        <a14:foregroundMark x1="8553" y1="73756" x2="21331" y2="74208"/>
                        <a14:foregroundMark x1="21331" y1="74208" x2="23126" y2="72851"/>
                        <a14:foregroundMark x1="20169" y1="72851" x2="28300" y2="72851"/>
                        <a14:foregroundMark x1="28300" y1="72851" x2="35480" y2="72398"/>
                        <a14:foregroundMark x1="34847" y1="73756" x2="47413" y2="67421"/>
                        <a14:foregroundMark x1="47413" y1="67421" x2="59662" y2="72398"/>
                        <a14:foregroundMark x1="59662" y1="72398" x2="40760" y2="71041"/>
                        <a14:foregroundMark x1="39071" y1="71946" x2="45090" y2="71041"/>
                        <a14:foregroundMark x1="45090" y1="71041" x2="46040" y2="71493"/>
                        <a14:foregroundMark x1="55016" y1="72398" x2="40444" y2="71041"/>
                        <a14:foregroundMark x1="40655" y1="72851" x2="45618" y2="72398"/>
                        <a14:foregroundMark x1="45090" y1="72398" x2="51742" y2="71946"/>
                        <a14:foregroundMark x1="59240" y1="72851" x2="61140" y2="72851"/>
                        <a14:backgroundMark x1="1795" y1="93213" x2="16895" y2="85068"/>
                        <a14:backgroundMark x1="16895" y1="85068" x2="31679" y2="90498"/>
                        <a14:backgroundMark x1="6336" y1="80995" x2="21014" y2="82353"/>
                        <a14:backgroundMark x1="21014" y1="82353" x2="31551" y2="79094"/>
                        <a14:backgroundMark x1="48529" y1="78610" x2="61140" y2="83258"/>
                        <a14:backgroundMark x1="61140" y1="83258" x2="61457" y2="99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8277" y="3112664"/>
            <a:ext cx="8158714" cy="1903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DF9BF-9483-4745-BFC5-75DFCF854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638" l="0" r="99778">
                        <a14:foregroundMark x1="20843" y1="14567" x2="8426" y2="394"/>
                        <a14:foregroundMark x1="8426" y1="394" x2="10421" y2="55512"/>
                        <a14:foregroundMark x1="10421" y1="55512" x2="21951" y2="73228"/>
                        <a14:foregroundMark x1="21951" y1="73228" x2="90022" y2="88976"/>
                        <a14:foregroundMark x1="90022" y1="88976" x2="91353" y2="34252"/>
                        <a14:foregroundMark x1="91353" y1="34252" x2="85144" y2="10236"/>
                        <a14:foregroundMark x1="74930" y1="12432" x2="21064" y2="24016"/>
                        <a14:foregroundMark x1="76253" y1="12148" x2="75704" y2="12266"/>
                        <a14:foregroundMark x1="21064" y1="24016" x2="20177" y2="15354"/>
                        <a14:foregroundMark x1="22838" y1="11024" x2="443" y2="15354"/>
                        <a14:foregroundMark x1="443" y1="15354" x2="7982" y2="45276"/>
                        <a14:foregroundMark x1="21508" y1="11024" x2="3991" y2="0"/>
                        <a14:foregroundMark x1="3991" y1="0" x2="0" y2="2362"/>
                        <a14:foregroundMark x1="21508" y1="2325" x2="21508" y2="394"/>
                        <a14:foregroundMark x1="21508" y1="11024" x2="21508" y2="4506"/>
                        <a14:foregroundMark x1="80488" y1="24016" x2="11973" y2="27559"/>
                        <a14:foregroundMark x1="11973" y1="27559" x2="4656" y2="51181"/>
                        <a14:foregroundMark x1="4656" y1="51181" x2="21286" y2="81102"/>
                        <a14:foregroundMark x1="21286" y1="81102" x2="35477" y2="92126"/>
                        <a14:foregroundMark x1="35477" y1="92126" x2="61419" y2="98425"/>
                        <a14:foregroundMark x1="61419" y1="98425" x2="77162" y2="98425"/>
                        <a14:foregroundMark x1="77162" y1="98425" x2="88248" y2="80709"/>
                        <a14:foregroundMark x1="88248" y1="80709" x2="84479" y2="56299"/>
                        <a14:foregroundMark x1="82927" y1="38976" x2="41242" y2="37008"/>
                        <a14:foregroundMark x1="41242" y1="37008" x2="9534" y2="53543"/>
                        <a14:foregroundMark x1="9534" y1="53543" x2="25055" y2="78346"/>
                        <a14:foregroundMark x1="25055" y1="78346" x2="54989" y2="78740"/>
                        <a14:foregroundMark x1="54989" y1="78740" x2="92461" y2="68504"/>
                        <a14:foregroundMark x1="92461" y1="68504" x2="93126" y2="66929"/>
                        <a14:foregroundMark x1="74723" y1="45276" x2="28825" y2="51181"/>
                        <a14:foregroundMark x1="28825" y1="51181" x2="15743" y2="67323"/>
                        <a14:foregroundMark x1="15743" y1="67323" x2="31929" y2="83071"/>
                        <a14:foregroundMark x1="31929" y1="83071" x2="67849" y2="86220"/>
                        <a14:foregroundMark x1="67849" y1="86220" x2="84479" y2="77559"/>
                        <a14:foregroundMark x1="84479" y1="77559" x2="93570" y2="58268"/>
                        <a14:foregroundMark x1="71397" y1="31890" x2="35698" y2="52756"/>
                        <a14:foregroundMark x1="35698" y1="52756" x2="51220" y2="81890"/>
                        <a14:foregroundMark x1="51220" y1="81890" x2="68736" y2="83465"/>
                        <a14:foregroundMark x1="68736" y1="83465" x2="99557" y2="72441"/>
                        <a14:foregroundMark x1="99557" y1="72441" x2="87583" y2="52756"/>
                        <a14:foregroundMark x1="87583" y1="52756" x2="63415" y2="37008"/>
                        <a14:foregroundMark x1="91574" y1="17323" x2="95787" y2="81496"/>
                        <a14:foregroundMark x1="95787" y1="81496" x2="83370" y2="64961"/>
                        <a14:foregroundMark x1="83370" y1="64961" x2="76275" y2="38189"/>
                        <a14:foregroundMark x1="76275" y1="38189" x2="76275" y2="37008"/>
                        <a14:foregroundMark x1="93126" y1="15354" x2="97561" y2="73228"/>
                        <a14:foregroundMark x1="97561" y1="73228" x2="83814" y2="58268"/>
                        <a14:foregroundMark x1="83814" y1="58268" x2="85144" y2="27165"/>
                        <a14:foregroundMark x1="85144" y1="27165" x2="93126" y2="17717"/>
                        <a14:foregroundMark x1="92683" y1="17717" x2="99778" y2="42126"/>
                        <a14:foregroundMark x1="99778" y1="42126" x2="98448" y2="41339"/>
                        <a14:foregroundMark x1="23725" y1="12992" x2="38803" y2="12598"/>
                        <a14:foregroundMark x1="38803" y1="12598" x2="45011" y2="13780"/>
                        <a14:foregroundMark x1="26257" y1="12521" x2="39911" y2="13780"/>
                        <a14:foregroundMark x1="24710" y1="12378" x2="26214" y2="12517"/>
                        <a14:foregroundMark x1="22838" y1="12205" x2="24667" y2="12374"/>
                        <a14:foregroundMark x1="39911" y1="13780" x2="70067" y2="10630"/>
                        <a14:foregroundMark x1="80609" y1="12070" x2="96009" y2="14173"/>
                        <a14:foregroundMark x1="70067" y1="10630" x2="80189" y2="12012"/>
                        <a14:foregroundMark x1="26622" y1="11999" x2="40798" y2="12598"/>
                        <a14:foregroundMark x1="24947" y1="11928" x2="25930" y2="11970"/>
                        <a14:foregroundMark x1="22173" y1="11811" x2="24377" y2="11904"/>
                        <a14:foregroundMark x1="40798" y1="12598" x2="61641" y2="12205"/>
                        <a14:foregroundMark x1="64302" y1="12205" x2="27687" y2="10347"/>
                        <a14:foregroundMark x1="81093" y1="11533" x2="96896" y2="12598"/>
                        <a14:foregroundMark x1="79379" y1="11417" x2="80330" y2="11481"/>
                        <a14:backgroundMark x1="25055" y1="2362" x2="31152" y2="4947"/>
                        <a14:backgroundMark x1="45310" y1="5665" x2="54102" y2="787"/>
                        <a14:backgroundMark x1="54102" y1="787" x2="69401" y2="3150"/>
                        <a14:backgroundMark x1="69401" y1="3150" x2="84257" y2="394"/>
                        <a14:backgroundMark x1="84257" y1="394" x2="83814" y2="1575"/>
                        <a14:backgroundMark x1="79482" y1="6065" x2="82262" y2="2362"/>
                        <a14:backgroundMark x1="79869" y1="6118" x2="80488" y2="5118"/>
                        <a14:backgroundMark x1="77250" y1="5760" x2="78936" y2="1969"/>
                        <a14:backgroundMark x1="84257" y1="1575" x2="80059" y2="6144"/>
                        <a14:backgroundMark x1="45011" y1="2362" x2="25277" y2="1969"/>
                        <a14:backgroundMark x1="25277" y1="1969" x2="23725" y2="0"/>
                        <a14:backgroundMark x1="81596" y1="6693" x2="83370" y2="4724"/>
                        <a14:backgroundMark x1="82040" y1="6299" x2="84035" y2="5118"/>
                        <a14:backgroundMark x1="25277" y1="4724" x2="27494" y2="7874"/>
                        <a14:backgroundMark x1="25055" y1="5906" x2="23503" y2="78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0978" y="4890171"/>
            <a:ext cx="3441537" cy="19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10" y="1528542"/>
            <a:ext cx="5581400" cy="433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07598-275B-4C41-9D6B-20591E357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280017" y="3250908"/>
            <a:ext cx="7911983" cy="28057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410" y="73167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727C4-5FA7-5241-BD26-261F60F79230}"/>
              </a:ext>
            </a:extLst>
          </p:cNvPr>
          <p:cNvSpPr txBox="1"/>
          <p:nvPr/>
        </p:nvSpPr>
        <p:spPr>
          <a:xfrm>
            <a:off x="502920" y="750488"/>
            <a:ext cx="802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Insert ('Robert', 'F', 'Scott', 943775543, ‘1942-06-21', '2365 Newcastle Rd, Bellaire, TX', ‘M’, 50000, 888665555, 1) into EMPLOYEE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9C3D244-464D-0C42-9C07-ED041A155618}"/>
              </a:ext>
            </a:extLst>
          </p:cNvPr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81A26-8776-124B-A918-DA8667DC6F87}"/>
              </a:ext>
            </a:extLst>
          </p:cNvPr>
          <p:cNvSpPr/>
          <p:nvPr/>
        </p:nvSpPr>
        <p:spPr>
          <a:xfrm>
            <a:off x="7037670" y="1456187"/>
            <a:ext cx="3767467" cy="425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ts val="13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ea typeface="SimHei"/>
                <a:cs typeface="Times New Roman"/>
              </a:rPr>
              <a:t>An employee’s salary cannot be higher than that of their supervisor</a:t>
            </a:r>
            <a:endParaRPr lang="en-AU" sz="1050" dirty="0">
              <a:latin typeface="Arial" panose="020B0604020202020204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460063-6624-A44C-902B-84CD680DE4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5673" b="24108"/>
          <a:stretch/>
        </p:blipFill>
        <p:spPr>
          <a:xfrm>
            <a:off x="6111400" y="1943734"/>
            <a:ext cx="5620009" cy="15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07598-275B-4C41-9D6B-20591E35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3767182" y="2566478"/>
            <a:ext cx="8226851" cy="2917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120347-0DC2-4967-A1EB-1DEAB89D744E}"/>
              </a:ext>
            </a:extLst>
          </p:cNvPr>
          <p:cNvSpPr txBox="1"/>
          <p:nvPr/>
        </p:nvSpPr>
        <p:spPr>
          <a:xfrm>
            <a:off x="395371" y="2522307"/>
            <a:ext cx="3264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Key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Referential</a:t>
            </a:r>
            <a:r>
              <a:rPr lang="en-US" sz="2000" b="1"/>
              <a:t>: N/A</a:t>
            </a:r>
          </a:p>
          <a:p>
            <a:r>
              <a:rPr lang="en-US" sz="2000"/>
              <a:t>Semantic: </a:t>
            </a:r>
            <a:r>
              <a:rPr lang="en-US" sz="2000" b="1"/>
              <a:t>N/A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71EBA-F901-47CB-B933-3D2411793945}"/>
              </a:ext>
            </a:extLst>
          </p:cNvPr>
          <p:cNvSpPr txBox="1"/>
          <p:nvPr/>
        </p:nvSpPr>
        <p:spPr>
          <a:xfrm>
            <a:off x="185857" y="2043498"/>
            <a:ext cx="3869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Constraint Violations: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66862-5E79-E24B-9ADB-CBAD6C6B3FE9}"/>
              </a:ext>
            </a:extLst>
          </p:cNvPr>
          <p:cNvSpPr txBox="1"/>
          <p:nvPr/>
        </p:nvSpPr>
        <p:spPr>
          <a:xfrm>
            <a:off x="502920" y="750488"/>
            <a:ext cx="802751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1600" dirty="0"/>
              <a:t>Insert ('Robert', 'F', 'Scott', 943775543, ’1942-06-21', '2365 Newcastle Rd, Bellaire, TX', ‘M’, 50000, 888665555, 1) into EMPLOYEE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BD1F998-B232-C740-820A-F6101216F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37142"/>
              </p:ext>
            </p:extLst>
          </p:nvPr>
        </p:nvGraphicFramePr>
        <p:xfrm>
          <a:off x="3728865" y="5528328"/>
          <a:ext cx="8160969" cy="282216"/>
        </p:xfrm>
        <a:graphic>
          <a:graphicData uri="http://schemas.openxmlformats.org/drawingml/2006/table">
            <a:tbl>
              <a:tblPr firstRow="1" bandRow="1">
                <a:tableStyleId>{99FA1F31-1679-457D-9DF4-4C019C10AFB9}</a:tableStyleId>
              </a:tblPr>
              <a:tblGrid>
                <a:gridCol w="707762">
                  <a:extLst>
                    <a:ext uri="{9D8B030D-6E8A-4147-A177-3AD203B41FA5}">
                      <a16:colId xmlns:a16="http://schemas.microsoft.com/office/drawing/2014/main" val="199612337"/>
                    </a:ext>
                  </a:extLst>
                </a:gridCol>
                <a:gridCol w="504959">
                  <a:extLst>
                    <a:ext uri="{9D8B030D-6E8A-4147-A177-3AD203B41FA5}">
                      <a16:colId xmlns:a16="http://schemas.microsoft.com/office/drawing/2014/main" val="2690469546"/>
                    </a:ext>
                  </a:extLst>
                </a:gridCol>
                <a:gridCol w="697763">
                  <a:extLst>
                    <a:ext uri="{9D8B030D-6E8A-4147-A177-3AD203B41FA5}">
                      <a16:colId xmlns:a16="http://schemas.microsoft.com/office/drawing/2014/main" val="3808931831"/>
                    </a:ext>
                  </a:extLst>
                </a:gridCol>
                <a:gridCol w="913836">
                  <a:extLst>
                    <a:ext uri="{9D8B030D-6E8A-4147-A177-3AD203B41FA5}">
                      <a16:colId xmlns:a16="http://schemas.microsoft.com/office/drawing/2014/main" val="1929251339"/>
                    </a:ext>
                  </a:extLst>
                </a:gridCol>
                <a:gridCol w="965815">
                  <a:extLst>
                    <a:ext uri="{9D8B030D-6E8A-4147-A177-3AD203B41FA5}">
                      <a16:colId xmlns:a16="http://schemas.microsoft.com/office/drawing/2014/main" val="93345590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3289346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55371053"/>
                    </a:ext>
                  </a:extLst>
                </a:gridCol>
                <a:gridCol w="612648">
                  <a:extLst>
                    <a:ext uri="{9D8B030D-6E8A-4147-A177-3AD203B41FA5}">
                      <a16:colId xmlns:a16="http://schemas.microsoft.com/office/drawing/2014/main" val="4289964290"/>
                    </a:ext>
                  </a:extLst>
                </a:gridCol>
                <a:gridCol w="923567">
                  <a:extLst>
                    <a:ext uri="{9D8B030D-6E8A-4147-A177-3AD203B41FA5}">
                      <a16:colId xmlns:a16="http://schemas.microsoft.com/office/drawing/2014/main" val="608900664"/>
                    </a:ext>
                  </a:extLst>
                </a:gridCol>
                <a:gridCol w="448035">
                  <a:extLst>
                    <a:ext uri="{9D8B030D-6E8A-4147-A177-3AD203B41FA5}">
                      <a16:colId xmlns:a16="http://schemas.microsoft.com/office/drawing/2014/main" val="1395400069"/>
                    </a:ext>
                  </a:extLst>
                </a:gridCol>
              </a:tblGrid>
              <a:tr h="282216"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Robert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Scott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943775543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1942-06-21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>
                          <a:solidFill>
                            <a:schemeClr val="tx1"/>
                          </a:solidFill>
                        </a:rPr>
                        <a:t>2365 Newcastle Rd, Bellaire, TX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50000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888665555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102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F5304D-89CF-8449-9B6D-210F73D8F9CF}"/>
              </a:ext>
            </a:extLst>
          </p:cNvPr>
          <p:cNvSpPr/>
          <p:nvPr/>
        </p:nvSpPr>
        <p:spPr>
          <a:xfrm>
            <a:off x="5704259" y="5093654"/>
            <a:ext cx="987552" cy="3053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826BC-8F98-B740-9929-F0D16A239BC4}"/>
              </a:ext>
            </a:extLst>
          </p:cNvPr>
          <p:cNvSpPr/>
          <p:nvPr/>
        </p:nvSpPr>
        <p:spPr>
          <a:xfrm>
            <a:off x="10536580" y="5516760"/>
            <a:ext cx="883482" cy="30535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D6345-DCEC-D74D-836F-A4A2B8C0D568}"/>
              </a:ext>
            </a:extLst>
          </p:cNvPr>
          <p:cNvSpPr/>
          <p:nvPr/>
        </p:nvSpPr>
        <p:spPr>
          <a:xfrm>
            <a:off x="9876952" y="5111498"/>
            <a:ext cx="609932" cy="714983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5228AF-9444-DA4B-BD9E-68715E1C7C71}"/>
              </a:ext>
            </a:extLst>
          </p:cNvPr>
          <p:cNvSpPr/>
          <p:nvPr/>
        </p:nvSpPr>
        <p:spPr>
          <a:xfrm>
            <a:off x="9351565" y="6144641"/>
            <a:ext cx="1660705" cy="271186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chemeClr val="tx1"/>
                </a:solidFill>
              </a:rPr>
              <a:t>50,000 &lt; 55,000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848BC-6245-2F4B-B27A-0D3ECE23B82E}"/>
              </a:ext>
            </a:extLst>
          </p:cNvPr>
          <p:cNvSpPr/>
          <p:nvPr/>
        </p:nvSpPr>
        <p:spPr>
          <a:xfrm>
            <a:off x="11477850" y="5510976"/>
            <a:ext cx="411984" cy="3053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2A370F-AD6B-9F49-BFF3-6C30390FD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5673" b="24108"/>
          <a:stretch/>
        </p:blipFill>
        <p:spPr>
          <a:xfrm>
            <a:off x="5894880" y="1165092"/>
            <a:ext cx="5620009" cy="15473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27D388E-E52D-D345-831C-2E56464F5266}"/>
              </a:ext>
            </a:extLst>
          </p:cNvPr>
          <p:cNvSpPr/>
          <p:nvPr/>
        </p:nvSpPr>
        <p:spPr>
          <a:xfrm>
            <a:off x="7603357" y="2320639"/>
            <a:ext cx="1003930" cy="3053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666A24-E65A-8F40-8804-DEE97F3FEC9B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0181918" y="5826481"/>
            <a:ext cx="0" cy="31816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10" y="1258590"/>
            <a:ext cx="6233541" cy="4841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48227-680F-4445-A3E4-83A147D83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972" y="1724531"/>
            <a:ext cx="4066543" cy="2290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8D66D-FF67-4880-8F4D-BFDF646553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5673"/>
          <a:stretch/>
        </p:blipFill>
        <p:spPr>
          <a:xfrm>
            <a:off x="6429626" y="4333885"/>
            <a:ext cx="5620009" cy="2038846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90FCC-3EED-3640-8C1F-753D5442CBAC}"/>
              </a:ext>
            </a:extLst>
          </p:cNvPr>
          <p:cNvSpPr txBox="1"/>
          <p:nvPr/>
        </p:nvSpPr>
        <p:spPr>
          <a:xfrm>
            <a:off x="502920" y="750488"/>
            <a:ext cx="802751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1600" dirty="0"/>
              <a:t>Insert ('</a:t>
            </a:r>
            <a:r>
              <a:rPr lang="en-AU" sz="1600" dirty="0" err="1"/>
              <a:t>ProductA</a:t>
            </a:r>
            <a:r>
              <a:rPr lang="en-AU" sz="1600" dirty="0"/>
              <a:t>’, ‘A’, 'Bellaire', 2) into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9B608-A01C-DF4E-8131-1F59DF15BBC4}"/>
              </a:ext>
            </a:extLst>
          </p:cNvPr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382967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48227-680F-4445-A3E4-83A147D8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62" y="1433781"/>
            <a:ext cx="4066543" cy="2290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8D66D-FF67-4880-8F4D-BFDF64655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73" b="15559"/>
          <a:stretch/>
        </p:blipFill>
        <p:spPr>
          <a:xfrm>
            <a:off x="4867240" y="4317694"/>
            <a:ext cx="5620009" cy="1721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4DAB7-3790-4D3C-B493-E8BFB03E2462}"/>
              </a:ext>
            </a:extLst>
          </p:cNvPr>
          <p:cNvSpPr txBox="1"/>
          <p:nvPr/>
        </p:nvSpPr>
        <p:spPr>
          <a:xfrm>
            <a:off x="771835" y="2357807"/>
            <a:ext cx="3264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Domain: ‘A’ is not an integer</a:t>
            </a:r>
          </a:p>
          <a:p>
            <a:r>
              <a:rPr lang="en-US" sz="2000" dirty="0"/>
              <a:t>Entity</a:t>
            </a:r>
            <a:r>
              <a:rPr lang="en-US" sz="2000" b="1" dirty="0"/>
              <a:t>: N/A</a:t>
            </a:r>
            <a:br>
              <a:rPr lang="en-US" sz="2000" b="1" dirty="0"/>
            </a:br>
            <a:r>
              <a:rPr lang="en-US" sz="2000" dirty="0"/>
              <a:t>Key</a:t>
            </a:r>
            <a:r>
              <a:rPr lang="en-US" sz="2000" b="1" dirty="0"/>
              <a:t>: N/A</a:t>
            </a:r>
            <a:br>
              <a:rPr lang="en-US" sz="2000" b="1" dirty="0"/>
            </a:br>
            <a:r>
              <a:rPr lang="en-US" sz="2000" b="1" dirty="0"/>
              <a:t>Referential: DNUM = 2 ?</a:t>
            </a:r>
          </a:p>
          <a:p>
            <a:r>
              <a:rPr lang="en-US" sz="2000" dirty="0"/>
              <a:t>Semantic: </a:t>
            </a:r>
            <a:r>
              <a:rPr lang="en-US" sz="2000" b="1" dirty="0"/>
              <a:t>N/A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919F2-CD79-4ACC-B6EF-A122918BD523}"/>
              </a:ext>
            </a:extLst>
          </p:cNvPr>
          <p:cNvSpPr txBox="1"/>
          <p:nvPr/>
        </p:nvSpPr>
        <p:spPr>
          <a:xfrm>
            <a:off x="473633" y="1896142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9A1AB9C-3A47-9940-BB9F-79E1D67E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37291"/>
              </p:ext>
            </p:extLst>
          </p:nvPr>
        </p:nvGraphicFramePr>
        <p:xfrm>
          <a:off x="5389707" y="3679543"/>
          <a:ext cx="3781725" cy="282216"/>
        </p:xfrm>
        <a:graphic>
          <a:graphicData uri="http://schemas.openxmlformats.org/drawingml/2006/table">
            <a:tbl>
              <a:tblPr firstRow="1" bandRow="1">
                <a:tableStyleId>{99FA1F31-1679-457D-9DF4-4C019C10AFB9}</a:tableStyleId>
              </a:tblPr>
              <a:tblGrid>
                <a:gridCol w="1318042">
                  <a:extLst>
                    <a:ext uri="{9D8B030D-6E8A-4147-A177-3AD203B41FA5}">
                      <a16:colId xmlns:a16="http://schemas.microsoft.com/office/drawing/2014/main" val="199612337"/>
                    </a:ext>
                  </a:extLst>
                </a:gridCol>
                <a:gridCol w="842598">
                  <a:extLst>
                    <a:ext uri="{9D8B030D-6E8A-4147-A177-3AD203B41FA5}">
                      <a16:colId xmlns:a16="http://schemas.microsoft.com/office/drawing/2014/main" val="2690469546"/>
                    </a:ext>
                  </a:extLst>
                </a:gridCol>
                <a:gridCol w="952502">
                  <a:extLst>
                    <a:ext uri="{9D8B030D-6E8A-4147-A177-3AD203B41FA5}">
                      <a16:colId xmlns:a16="http://schemas.microsoft.com/office/drawing/2014/main" val="3808931831"/>
                    </a:ext>
                  </a:extLst>
                </a:gridCol>
                <a:gridCol w="668583">
                  <a:extLst>
                    <a:ext uri="{9D8B030D-6E8A-4147-A177-3AD203B41FA5}">
                      <a16:colId xmlns:a16="http://schemas.microsoft.com/office/drawing/2014/main" val="1929251339"/>
                    </a:ext>
                  </a:extLst>
                </a:gridCol>
              </a:tblGrid>
              <a:tr h="282216">
                <a:tc>
                  <a:txBody>
                    <a:bodyPr/>
                    <a:lstStyle/>
                    <a:p>
                      <a:pPr algn="l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ProductA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Bellaire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102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71804CE-BFE0-174D-85C1-98CB2DA57456}"/>
              </a:ext>
            </a:extLst>
          </p:cNvPr>
          <p:cNvSpPr/>
          <p:nvPr/>
        </p:nvSpPr>
        <p:spPr>
          <a:xfrm>
            <a:off x="8503920" y="3679543"/>
            <a:ext cx="667512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D06881-1AED-CA44-84F8-F4B5397C695C}"/>
              </a:ext>
            </a:extLst>
          </p:cNvPr>
          <p:cNvCxnSpPr/>
          <p:nvPr/>
        </p:nvCxnSpPr>
        <p:spPr>
          <a:xfrm>
            <a:off x="7004304" y="4317694"/>
            <a:ext cx="0" cy="309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E9FC91-6E6F-4642-A4A0-2ED1C4FB6167}"/>
              </a:ext>
            </a:extLst>
          </p:cNvPr>
          <p:cNvCxnSpPr>
            <a:cxnSpLocks/>
          </p:cNvCxnSpPr>
          <p:nvPr/>
        </p:nvCxnSpPr>
        <p:spPr>
          <a:xfrm>
            <a:off x="7004304" y="4317694"/>
            <a:ext cx="18379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C6D8F3-0804-694F-8C56-2E31518E756D}"/>
              </a:ext>
            </a:extLst>
          </p:cNvPr>
          <p:cNvCxnSpPr>
            <a:cxnSpLocks/>
          </p:cNvCxnSpPr>
          <p:nvPr/>
        </p:nvCxnSpPr>
        <p:spPr>
          <a:xfrm flipV="1">
            <a:off x="8842248" y="3989024"/>
            <a:ext cx="0" cy="3286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E20D1E-D880-E845-8FBE-3885D933992E}"/>
              </a:ext>
            </a:extLst>
          </p:cNvPr>
          <p:cNvSpPr txBox="1"/>
          <p:nvPr/>
        </p:nvSpPr>
        <p:spPr>
          <a:xfrm>
            <a:off x="502920" y="750488"/>
            <a:ext cx="802751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1600" dirty="0"/>
              <a:t>Insert ('</a:t>
            </a:r>
            <a:r>
              <a:rPr lang="en-AU" sz="1600" dirty="0" err="1"/>
              <a:t>ProductA</a:t>
            </a:r>
            <a:r>
              <a:rPr lang="en-AU" sz="1600" dirty="0"/>
              <a:t>’, ‘A’, 'Bellaire', 2) into PROJECT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D21BAB-2B15-C34C-A43D-EAEEA34A5279}"/>
              </a:ext>
            </a:extLst>
          </p:cNvPr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307928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857" y="1338150"/>
            <a:ext cx="5581400" cy="433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8D66D-FF67-4880-8F4D-BFDF64655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8437"/>
          <a:stretch/>
        </p:blipFill>
        <p:spPr>
          <a:xfrm>
            <a:off x="6633842" y="1817605"/>
            <a:ext cx="5363086" cy="2032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404728" y="3505586"/>
            <a:ext cx="7622680" cy="2703190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C655A-76EF-AD40-849E-CA3C13EF4BB6}"/>
              </a:ext>
            </a:extLst>
          </p:cNvPr>
          <p:cNvSpPr txBox="1"/>
          <p:nvPr/>
        </p:nvSpPr>
        <p:spPr>
          <a:xfrm>
            <a:off x="502920" y="750488"/>
            <a:ext cx="802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Insert ('Production', 4, 943775543, ‘1988-10-01') into DEPARTMENT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3EF6B-423C-4F45-BC2A-C7274542D6FA}"/>
              </a:ext>
            </a:extLst>
          </p:cNvPr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10312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68D66D-FF67-4880-8F4D-BFDF64655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98" r="38302" b="16607"/>
          <a:stretch/>
        </p:blipFill>
        <p:spPr>
          <a:xfrm>
            <a:off x="5703927" y="1566401"/>
            <a:ext cx="5157216" cy="1695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361688" y="3916393"/>
            <a:ext cx="7622680" cy="2703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880E92-92E2-4C3D-9BA4-FFC0C0592F9D}"/>
              </a:ext>
            </a:extLst>
          </p:cNvPr>
          <p:cNvSpPr txBox="1"/>
          <p:nvPr/>
        </p:nvSpPr>
        <p:spPr>
          <a:xfrm>
            <a:off x="396931" y="2060980"/>
            <a:ext cx="4854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 b="1"/>
              <a:t>Key: DNUMBER 4 already exists</a:t>
            </a:r>
            <a:br>
              <a:rPr lang="en-US" sz="2000" b="1"/>
            </a:br>
            <a:r>
              <a:rPr lang="en-US" sz="2000" b="1"/>
              <a:t>Referential: MGRSSN = 943775543  ?</a:t>
            </a:r>
          </a:p>
          <a:p>
            <a:r>
              <a:rPr lang="en-US" sz="2000"/>
              <a:t>Semantic: </a:t>
            </a:r>
            <a:r>
              <a:rPr lang="en-US" sz="2000" b="1"/>
              <a:t>N/A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FF5D9-21D5-4DBF-9EB5-095AF62F238F}"/>
              </a:ext>
            </a:extLst>
          </p:cNvPr>
          <p:cNvSpPr txBox="1"/>
          <p:nvPr/>
        </p:nvSpPr>
        <p:spPr>
          <a:xfrm>
            <a:off x="185857" y="1496423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Violations: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0D65-C74A-034B-ABDB-2AF44213822A}"/>
              </a:ext>
            </a:extLst>
          </p:cNvPr>
          <p:cNvSpPr txBox="1"/>
          <p:nvPr/>
        </p:nvSpPr>
        <p:spPr>
          <a:xfrm>
            <a:off x="502920" y="750488"/>
            <a:ext cx="802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Insert ('Production', 4, 943775543, ‘1988-10-01') into DEPARTMENT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6A32AE-4DBC-D74F-BD4E-FF7AB49AC49F}"/>
              </a:ext>
            </a:extLst>
          </p:cNvPr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B3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1A6D44C-E895-CD45-82E4-5C2FC50D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41513"/>
              </p:ext>
            </p:extLst>
          </p:nvPr>
        </p:nvGraphicFramePr>
        <p:xfrm>
          <a:off x="5753255" y="3030809"/>
          <a:ext cx="5025004" cy="282216"/>
        </p:xfrm>
        <a:graphic>
          <a:graphicData uri="http://schemas.openxmlformats.org/drawingml/2006/table">
            <a:tbl>
              <a:tblPr firstRow="1" bandRow="1">
                <a:tableStyleId>{99FA1F31-1679-457D-9DF4-4C019C10AFB9}</a:tableStyleId>
              </a:tblPr>
              <a:tblGrid>
                <a:gridCol w="1418591">
                  <a:extLst>
                    <a:ext uri="{9D8B030D-6E8A-4147-A177-3AD203B41FA5}">
                      <a16:colId xmlns:a16="http://schemas.microsoft.com/office/drawing/2014/main" val="199612337"/>
                    </a:ext>
                  </a:extLst>
                </a:gridCol>
                <a:gridCol w="1020496">
                  <a:extLst>
                    <a:ext uri="{9D8B030D-6E8A-4147-A177-3AD203B41FA5}">
                      <a16:colId xmlns:a16="http://schemas.microsoft.com/office/drawing/2014/main" val="2690469546"/>
                    </a:ext>
                  </a:extLst>
                </a:gridCol>
                <a:gridCol w="1106926">
                  <a:extLst>
                    <a:ext uri="{9D8B030D-6E8A-4147-A177-3AD203B41FA5}">
                      <a16:colId xmlns:a16="http://schemas.microsoft.com/office/drawing/2014/main" val="3808931831"/>
                    </a:ext>
                  </a:extLst>
                </a:gridCol>
                <a:gridCol w="1478991">
                  <a:extLst>
                    <a:ext uri="{9D8B030D-6E8A-4147-A177-3AD203B41FA5}">
                      <a16:colId xmlns:a16="http://schemas.microsoft.com/office/drawing/2014/main" val="1929251339"/>
                    </a:ext>
                  </a:extLst>
                </a:gridCol>
              </a:tblGrid>
              <a:tr h="282216">
                <a:tc>
                  <a:txBody>
                    <a:bodyPr/>
                    <a:lstStyle/>
                    <a:p>
                      <a:pPr algn="ctr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Production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943775543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>
                          <a:solidFill>
                            <a:schemeClr val="tx1"/>
                          </a:solidFill>
                        </a:rPr>
                        <a:t>1988-10-01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1020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60C7018-EEB2-DB46-A7E3-492FAEF93BE6}"/>
              </a:ext>
            </a:extLst>
          </p:cNvPr>
          <p:cNvSpPr/>
          <p:nvPr/>
        </p:nvSpPr>
        <p:spPr>
          <a:xfrm>
            <a:off x="8226081" y="3051569"/>
            <a:ext cx="1102477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274F6-6DF4-744F-92A9-D3CFB9F39016}"/>
              </a:ext>
            </a:extLst>
          </p:cNvPr>
          <p:cNvCxnSpPr/>
          <p:nvPr/>
        </p:nvCxnSpPr>
        <p:spPr>
          <a:xfrm>
            <a:off x="6636556" y="3916393"/>
            <a:ext cx="0" cy="309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F34415-BA04-DE4A-814A-79144A35CEE4}"/>
              </a:ext>
            </a:extLst>
          </p:cNvPr>
          <p:cNvCxnSpPr>
            <a:cxnSpLocks/>
          </p:cNvCxnSpPr>
          <p:nvPr/>
        </p:nvCxnSpPr>
        <p:spPr>
          <a:xfrm flipV="1">
            <a:off x="6636556" y="3916393"/>
            <a:ext cx="2148103" cy="4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E1E0C5-246C-774F-972C-14BF9A9B2FC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8777320" y="3333785"/>
            <a:ext cx="7340" cy="5826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465F2D2-F185-A548-B8DB-910676C0A3A7}"/>
              </a:ext>
            </a:extLst>
          </p:cNvPr>
          <p:cNvSpPr/>
          <p:nvPr/>
        </p:nvSpPr>
        <p:spPr>
          <a:xfrm>
            <a:off x="7193006" y="3051569"/>
            <a:ext cx="963104" cy="282216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08CD9-DD72-8A48-AA00-50735C33E749}"/>
              </a:ext>
            </a:extLst>
          </p:cNvPr>
          <p:cNvSpPr/>
          <p:nvPr/>
        </p:nvSpPr>
        <p:spPr>
          <a:xfrm>
            <a:off x="7193006" y="2464294"/>
            <a:ext cx="958333" cy="282216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18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573" y="1048937"/>
            <a:ext cx="5773293" cy="4483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516679" y="4311384"/>
            <a:ext cx="7114930" cy="2523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47A6C-D3CF-486D-ACE9-4A2B7B8BD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7002" y="727920"/>
            <a:ext cx="1950754" cy="3814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CAFB1D-55E8-4334-B40F-7BB7B57509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1424" y="1795633"/>
            <a:ext cx="3627152" cy="2042786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5C77A-F367-844A-8820-38666BF72EF2}"/>
              </a:ext>
            </a:extLst>
          </p:cNvPr>
          <p:cNvSpPr txBox="1"/>
          <p:nvPr/>
        </p:nvSpPr>
        <p:spPr>
          <a:xfrm>
            <a:off x="502920" y="750488"/>
            <a:ext cx="802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Insert (677678989, NULL, 40.0) into WORKS_ON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09EEB-1766-6947-94D8-8A2C8116BF9F}"/>
              </a:ext>
            </a:extLst>
          </p:cNvPr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56586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319-879E-1845-9E0A-7A295361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CEC8C-586F-E04C-B863-3A819E1A2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Recap and Preview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6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/>
          <a:stretch/>
        </p:blipFill>
        <p:spPr>
          <a:xfrm>
            <a:off x="1782533" y="3947795"/>
            <a:ext cx="7114930" cy="252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47A6C-D3CF-486D-ACE9-4A2B7B8B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822" y="1490687"/>
            <a:ext cx="2216955" cy="4334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AFB1D-55E8-4334-B40F-7BB7B575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82" y="1905009"/>
            <a:ext cx="3627152" cy="2042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B1179E-41C2-44C3-B5B5-DFB73DD6797A}"/>
              </a:ext>
            </a:extLst>
          </p:cNvPr>
          <p:cNvSpPr txBox="1"/>
          <p:nvPr/>
        </p:nvSpPr>
        <p:spPr>
          <a:xfrm>
            <a:off x="602957" y="1952352"/>
            <a:ext cx="48247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 b="1"/>
              <a:t>Entity: Part of the primary key is null</a:t>
            </a:r>
            <a:br>
              <a:rPr lang="en-US" sz="2000" b="1"/>
            </a:br>
            <a:r>
              <a:rPr lang="en-US" sz="2000"/>
              <a:t>Key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 b="1"/>
              <a:t>Referential: ESSN = '677678989' ?</a:t>
            </a:r>
          </a:p>
          <a:p>
            <a:r>
              <a:rPr lang="en-US" sz="2000"/>
              <a:t>Semantic: </a:t>
            </a:r>
            <a:r>
              <a:rPr lang="en-US" sz="2000" b="1"/>
              <a:t>N/A</a:t>
            </a:r>
          </a:p>
          <a:p>
            <a:endParaRPr 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E81EC-19F5-4FF9-BF46-7F4FCC7E94E5}"/>
              </a:ext>
            </a:extLst>
          </p:cNvPr>
          <p:cNvSpPr txBox="1"/>
          <p:nvPr/>
        </p:nvSpPr>
        <p:spPr>
          <a:xfrm>
            <a:off x="304755" y="1490687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22C50-A6F6-A349-B0ED-E04DCF9A3FD8}"/>
              </a:ext>
            </a:extLst>
          </p:cNvPr>
          <p:cNvSpPr/>
          <p:nvPr/>
        </p:nvSpPr>
        <p:spPr>
          <a:xfrm>
            <a:off x="69410" y="727920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F5EC0-E1F7-D846-9B86-4680D01E3028}"/>
              </a:ext>
            </a:extLst>
          </p:cNvPr>
          <p:cNvSpPr txBox="1"/>
          <p:nvPr/>
        </p:nvSpPr>
        <p:spPr>
          <a:xfrm>
            <a:off x="502920" y="750488"/>
            <a:ext cx="802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Insert (677678989, NULL, 40.0) into WORKS_ON</a:t>
            </a: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4B00AE33-085C-104C-BB16-3E7ED0764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85669"/>
              </p:ext>
            </p:extLst>
          </p:nvPr>
        </p:nvGraphicFramePr>
        <p:xfrm>
          <a:off x="9106822" y="5795308"/>
          <a:ext cx="2216955" cy="282216"/>
        </p:xfrm>
        <a:graphic>
          <a:graphicData uri="http://schemas.openxmlformats.org/drawingml/2006/table">
            <a:tbl>
              <a:tblPr firstRow="1" bandRow="1">
                <a:tableStyleId>{99FA1F31-1679-457D-9DF4-4C019C10AFB9}</a:tableStyleId>
              </a:tblPr>
              <a:tblGrid>
                <a:gridCol w="1052608">
                  <a:extLst>
                    <a:ext uri="{9D8B030D-6E8A-4147-A177-3AD203B41FA5}">
                      <a16:colId xmlns:a16="http://schemas.microsoft.com/office/drawing/2014/main" val="199612337"/>
                    </a:ext>
                  </a:extLst>
                </a:gridCol>
                <a:gridCol w="577021">
                  <a:extLst>
                    <a:ext uri="{9D8B030D-6E8A-4147-A177-3AD203B41FA5}">
                      <a16:colId xmlns:a16="http://schemas.microsoft.com/office/drawing/2014/main" val="2690469546"/>
                    </a:ext>
                  </a:extLst>
                </a:gridCol>
                <a:gridCol w="587326">
                  <a:extLst>
                    <a:ext uri="{9D8B030D-6E8A-4147-A177-3AD203B41FA5}">
                      <a16:colId xmlns:a16="http://schemas.microsoft.com/office/drawing/2014/main" val="3808931831"/>
                    </a:ext>
                  </a:extLst>
                </a:gridCol>
              </a:tblGrid>
              <a:tr h="282216"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677678989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>
                          <a:solidFill>
                            <a:schemeClr val="tx1"/>
                          </a:solidFill>
                        </a:rPr>
                        <a:t>40.0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1020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E77F7E9-074C-594B-9C8D-CA10C9D0E328}"/>
              </a:ext>
            </a:extLst>
          </p:cNvPr>
          <p:cNvSpPr/>
          <p:nvPr/>
        </p:nvSpPr>
        <p:spPr>
          <a:xfrm>
            <a:off x="9106822" y="5792472"/>
            <a:ext cx="1055097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A6F276-3207-594A-947A-F689F68995C7}"/>
              </a:ext>
            </a:extLst>
          </p:cNvPr>
          <p:cNvCxnSpPr>
            <a:cxnSpLocks/>
          </p:cNvCxnSpPr>
          <p:nvPr/>
        </p:nvCxnSpPr>
        <p:spPr>
          <a:xfrm>
            <a:off x="3920014" y="6613634"/>
            <a:ext cx="58004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1B475-748E-9A49-96B3-9BCFA8EE15E4}"/>
              </a:ext>
            </a:extLst>
          </p:cNvPr>
          <p:cNvCxnSpPr>
            <a:cxnSpLocks/>
          </p:cNvCxnSpPr>
          <p:nvPr/>
        </p:nvCxnSpPr>
        <p:spPr>
          <a:xfrm flipV="1">
            <a:off x="3920014" y="6380922"/>
            <a:ext cx="0" cy="2327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C2F449-3289-054B-A735-B18A53B838AD}"/>
              </a:ext>
            </a:extLst>
          </p:cNvPr>
          <p:cNvCxnSpPr>
            <a:cxnSpLocks/>
          </p:cNvCxnSpPr>
          <p:nvPr/>
        </p:nvCxnSpPr>
        <p:spPr>
          <a:xfrm flipH="1" flipV="1">
            <a:off x="9720470" y="6079658"/>
            <a:ext cx="1" cy="533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AB595-BB2F-974A-BBE7-153AEE2EC2B3}"/>
              </a:ext>
            </a:extLst>
          </p:cNvPr>
          <p:cNvSpPr/>
          <p:nvPr/>
        </p:nvSpPr>
        <p:spPr>
          <a:xfrm>
            <a:off x="10734589" y="5793174"/>
            <a:ext cx="589188" cy="282216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BDBEFA-F36F-3C45-B3A4-EAB79B3ED6B8}"/>
              </a:ext>
            </a:extLst>
          </p:cNvPr>
          <p:cNvSpPr/>
          <p:nvPr/>
        </p:nvSpPr>
        <p:spPr>
          <a:xfrm>
            <a:off x="10543476" y="6329283"/>
            <a:ext cx="1093457" cy="30776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0CBD1-A8CD-514C-B60B-8A7D36C93999}"/>
              </a:ext>
            </a:extLst>
          </p:cNvPr>
          <p:cNvSpPr txBox="1"/>
          <p:nvPr/>
        </p:nvSpPr>
        <p:spPr>
          <a:xfrm>
            <a:off x="10597921" y="6329283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40.0 &gt; 5.0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E60ADE-622C-7C46-B8AA-F34ECFBA2F69}"/>
              </a:ext>
            </a:extLst>
          </p:cNvPr>
          <p:cNvCxnSpPr>
            <a:cxnSpLocks/>
          </p:cNvCxnSpPr>
          <p:nvPr/>
        </p:nvCxnSpPr>
        <p:spPr>
          <a:xfrm flipV="1">
            <a:off x="11045784" y="6060408"/>
            <a:ext cx="1" cy="30126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19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" y="777398"/>
            <a:ext cx="6309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Insert ('Grace', 'G', 'Chan', 031203126, ‘1962-06-21', '2312 Anchor Rd, Bellaire, TX', ‘F’, 58000, 888665555, 1) into EMPLOYEE.</a:t>
            </a:r>
            <a:endParaRPr lang="en-AU" sz="1600" dirty="0"/>
          </a:p>
        </p:txBody>
      </p:sp>
      <p:sp>
        <p:nvSpPr>
          <p:cNvPr id="8" name="Rectangle 7"/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F90D9-A1A0-1741-8CA3-B850CFF71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/>
          <a:stretch/>
        </p:blipFill>
        <p:spPr>
          <a:xfrm>
            <a:off x="1789673" y="3180851"/>
            <a:ext cx="9691663" cy="343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97BB1-5892-1A40-97D5-8B002EAB4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98" r="38302" b="16607"/>
          <a:stretch/>
        </p:blipFill>
        <p:spPr>
          <a:xfrm>
            <a:off x="389656" y="1485485"/>
            <a:ext cx="5157216" cy="16953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7388B0-5BC4-DD49-A085-89C1F4DEBF7A}"/>
              </a:ext>
            </a:extLst>
          </p:cNvPr>
          <p:cNvSpPr/>
          <p:nvPr/>
        </p:nvSpPr>
        <p:spPr>
          <a:xfrm>
            <a:off x="6930188" y="1765771"/>
            <a:ext cx="3767467" cy="425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lvl="0" indent="-285750">
              <a:lnSpc>
                <a:spcPts val="13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>
                <a:ea typeface="SimHei"/>
                <a:cs typeface="Times New Roman"/>
              </a:rPr>
              <a:t>An employee’s salary cannot be higher than that of their supervisor</a:t>
            </a:r>
            <a:endParaRPr lang="en-AU" sz="1050">
              <a:ea typeface="SimHe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281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E81EC-19F5-4FF9-BF46-7F4FCC7E94E5}"/>
              </a:ext>
            </a:extLst>
          </p:cNvPr>
          <p:cNvSpPr txBox="1"/>
          <p:nvPr/>
        </p:nvSpPr>
        <p:spPr>
          <a:xfrm>
            <a:off x="304755" y="1490687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ED01E-9CA6-4D40-9454-181D726740DE}"/>
              </a:ext>
            </a:extLst>
          </p:cNvPr>
          <p:cNvSpPr txBox="1"/>
          <p:nvPr/>
        </p:nvSpPr>
        <p:spPr>
          <a:xfrm>
            <a:off x="602957" y="1952352"/>
            <a:ext cx="3759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Entity:</a:t>
            </a:r>
            <a:r>
              <a:rPr lang="en-US" sz="2000" b="1"/>
              <a:t> N/A</a:t>
            </a:r>
            <a:br>
              <a:rPr lang="en-US" sz="2000" b="1"/>
            </a:br>
            <a:r>
              <a:rPr lang="en-US" sz="2000"/>
              <a:t>Key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Referential:</a:t>
            </a:r>
            <a:r>
              <a:rPr lang="en-US" sz="2000" b="1"/>
              <a:t> N/A</a:t>
            </a:r>
          </a:p>
          <a:p>
            <a:r>
              <a:rPr lang="en-US" sz="2000" b="1"/>
              <a:t>Semantic: Supervisors salary 	      is $55,000  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28CCBC-0253-D44A-B929-2062F5990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/>
          <a:stretch/>
        </p:blipFill>
        <p:spPr>
          <a:xfrm>
            <a:off x="4362274" y="1952352"/>
            <a:ext cx="7666485" cy="2718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84FA18-6D4E-0443-A906-A0B634ACC8C0}"/>
              </a:ext>
            </a:extLst>
          </p:cNvPr>
          <p:cNvSpPr/>
          <p:nvPr/>
        </p:nvSpPr>
        <p:spPr>
          <a:xfrm>
            <a:off x="502920" y="777398"/>
            <a:ext cx="6309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Insert ('Grace', 'G', 'Chan', 031203126, ‘1962-06-21', '2312 Anchor Rd, Bellaire, TX', ‘F’, 58000, 888665555, 1) into EMPLOYEE.</a:t>
            </a:r>
            <a:endParaRPr lang="en-AU" sz="16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1E18F9E-B250-3E43-A2CD-417367CFC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042355"/>
              </p:ext>
            </p:extLst>
          </p:nvPr>
        </p:nvGraphicFramePr>
        <p:xfrm>
          <a:off x="4383694" y="4591782"/>
          <a:ext cx="7584561" cy="282216"/>
        </p:xfrm>
        <a:graphic>
          <a:graphicData uri="http://schemas.openxmlformats.org/drawingml/2006/table">
            <a:tbl>
              <a:tblPr firstRow="1" bandRow="1">
                <a:tableStyleId>{99FA1F31-1679-457D-9DF4-4C019C10AFB9}</a:tableStyleId>
              </a:tblPr>
              <a:tblGrid>
                <a:gridCol w="657773">
                  <a:extLst>
                    <a:ext uri="{9D8B030D-6E8A-4147-A177-3AD203B41FA5}">
                      <a16:colId xmlns:a16="http://schemas.microsoft.com/office/drawing/2014/main" val="199612337"/>
                    </a:ext>
                  </a:extLst>
                </a:gridCol>
                <a:gridCol w="469294">
                  <a:extLst>
                    <a:ext uri="{9D8B030D-6E8A-4147-A177-3AD203B41FA5}">
                      <a16:colId xmlns:a16="http://schemas.microsoft.com/office/drawing/2014/main" val="2690469546"/>
                    </a:ext>
                  </a:extLst>
                </a:gridCol>
                <a:gridCol w="648480">
                  <a:extLst>
                    <a:ext uri="{9D8B030D-6E8A-4147-A177-3AD203B41FA5}">
                      <a16:colId xmlns:a16="http://schemas.microsoft.com/office/drawing/2014/main" val="3808931831"/>
                    </a:ext>
                  </a:extLst>
                </a:gridCol>
                <a:gridCol w="944743">
                  <a:extLst>
                    <a:ext uri="{9D8B030D-6E8A-4147-A177-3AD203B41FA5}">
                      <a16:colId xmlns:a16="http://schemas.microsoft.com/office/drawing/2014/main" val="1929251339"/>
                    </a:ext>
                  </a:extLst>
                </a:gridCol>
                <a:gridCol w="893257">
                  <a:extLst>
                    <a:ext uri="{9D8B030D-6E8A-4147-A177-3AD203B41FA5}">
                      <a16:colId xmlns:a16="http://schemas.microsoft.com/office/drawing/2014/main" val="933455907"/>
                    </a:ext>
                  </a:extLst>
                </a:gridCol>
                <a:gridCol w="1733449">
                  <a:extLst>
                    <a:ext uri="{9D8B030D-6E8A-4147-A177-3AD203B41FA5}">
                      <a16:colId xmlns:a16="http://schemas.microsoft.com/office/drawing/2014/main" val="3332893466"/>
                    </a:ext>
                  </a:extLst>
                </a:gridCol>
                <a:gridCol w="362609">
                  <a:extLst>
                    <a:ext uri="{9D8B030D-6E8A-4147-A177-3AD203B41FA5}">
                      <a16:colId xmlns:a16="http://schemas.microsoft.com/office/drawing/2014/main" val="155371053"/>
                    </a:ext>
                  </a:extLst>
                </a:gridCol>
                <a:gridCol w="600231">
                  <a:extLst>
                    <a:ext uri="{9D8B030D-6E8A-4147-A177-3AD203B41FA5}">
                      <a16:colId xmlns:a16="http://schemas.microsoft.com/office/drawing/2014/main" val="4289964290"/>
                    </a:ext>
                  </a:extLst>
                </a:gridCol>
                <a:gridCol w="858335">
                  <a:extLst>
                    <a:ext uri="{9D8B030D-6E8A-4147-A177-3AD203B41FA5}">
                      <a16:colId xmlns:a16="http://schemas.microsoft.com/office/drawing/2014/main" val="608900664"/>
                    </a:ext>
                  </a:extLst>
                </a:gridCol>
                <a:gridCol w="416390">
                  <a:extLst>
                    <a:ext uri="{9D8B030D-6E8A-4147-A177-3AD203B41FA5}">
                      <a16:colId xmlns:a16="http://schemas.microsoft.com/office/drawing/2014/main" val="1395400069"/>
                    </a:ext>
                  </a:extLst>
                </a:gridCol>
              </a:tblGrid>
              <a:tr h="282216"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Grace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Chan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031203126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1962-06-21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0">
                          <a:solidFill>
                            <a:schemeClr val="tx1"/>
                          </a:solidFill>
                        </a:rPr>
                        <a:t>2312 Anchor Rd, Bellaire, TX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58000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888665555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1020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F97CA88-E077-BD4C-AF23-C57462202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98" r="38302" b="16607"/>
          <a:stretch/>
        </p:blipFill>
        <p:spPr>
          <a:xfrm>
            <a:off x="3646714" y="5385760"/>
            <a:ext cx="4546039" cy="1494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753EFD-3FD2-8444-BEA0-B9F6E990A510}"/>
              </a:ext>
            </a:extLst>
          </p:cNvPr>
          <p:cNvSpPr/>
          <p:nvPr/>
        </p:nvSpPr>
        <p:spPr>
          <a:xfrm>
            <a:off x="11542278" y="4592565"/>
            <a:ext cx="418560" cy="282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757014-DF8D-9B4F-83E0-14DF1158DCDD}"/>
              </a:ext>
            </a:extLst>
          </p:cNvPr>
          <p:cNvSpPr/>
          <p:nvPr/>
        </p:nvSpPr>
        <p:spPr>
          <a:xfrm>
            <a:off x="4957448" y="6399048"/>
            <a:ext cx="894659" cy="282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A9AA50-07A0-5141-88CC-97970D0DF1FD}"/>
              </a:ext>
            </a:extLst>
          </p:cNvPr>
          <p:cNvSpPr/>
          <p:nvPr/>
        </p:nvSpPr>
        <p:spPr>
          <a:xfrm>
            <a:off x="10657175" y="4591782"/>
            <a:ext cx="824599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710B-E64A-E049-B561-1EDFA0835F5B}"/>
              </a:ext>
            </a:extLst>
          </p:cNvPr>
          <p:cNvSpPr/>
          <p:nvPr/>
        </p:nvSpPr>
        <p:spPr>
          <a:xfrm>
            <a:off x="10083567" y="4309308"/>
            <a:ext cx="566191" cy="56469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C3C15-A9D8-9143-AFF7-C94F16455174}"/>
              </a:ext>
            </a:extLst>
          </p:cNvPr>
          <p:cNvSpPr/>
          <p:nvPr/>
        </p:nvSpPr>
        <p:spPr>
          <a:xfrm>
            <a:off x="6162797" y="4593233"/>
            <a:ext cx="942678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21579E-5DDC-DA4C-AF72-61195E3BFE4E}"/>
              </a:ext>
            </a:extLst>
          </p:cNvPr>
          <p:cNvSpPr/>
          <p:nvPr/>
        </p:nvSpPr>
        <p:spPr>
          <a:xfrm>
            <a:off x="9510956" y="5224524"/>
            <a:ext cx="1660705" cy="271186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chemeClr val="tx1"/>
                </a:solidFill>
              </a:rPr>
              <a:t>58,000 &gt; 55,000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9583C3-3A0A-384A-924A-662BF7769CE7}"/>
              </a:ext>
            </a:extLst>
          </p:cNvPr>
          <p:cNvCxnSpPr/>
          <p:nvPr/>
        </p:nvCxnSpPr>
        <p:spPr>
          <a:xfrm>
            <a:off x="10341309" y="4873998"/>
            <a:ext cx="0" cy="31816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35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519" y="1449216"/>
            <a:ext cx="5581400" cy="4334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3"/>
          <a:stretch/>
        </p:blipFill>
        <p:spPr>
          <a:xfrm>
            <a:off x="4875313" y="4147219"/>
            <a:ext cx="7114930" cy="2523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247A6C-D3CF-486D-ACE9-4A2B7B8B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442" y="737633"/>
            <a:ext cx="1858271" cy="3633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AFB1D-55E8-4334-B40F-7BB7B5750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083" y="1776825"/>
            <a:ext cx="3627152" cy="2042786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26060-C591-C745-9E9F-82404D9E3C0D}"/>
              </a:ext>
            </a:extLst>
          </p:cNvPr>
          <p:cNvSpPr/>
          <p:nvPr/>
        </p:nvSpPr>
        <p:spPr>
          <a:xfrm>
            <a:off x="502920" y="777398"/>
            <a:ext cx="6309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Delete the WORKS_ON tuples with ESSN = 333445555</a:t>
            </a:r>
            <a:endParaRPr lang="en-AU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B902EC-02B1-874E-B83C-47F1CBE5E86D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B6</a:t>
            </a:r>
          </a:p>
        </p:txBody>
      </p:sp>
    </p:spTree>
    <p:extLst>
      <p:ext uri="{BB962C8B-B14F-4D97-AF65-F5344CB8AC3E}">
        <p14:creationId xmlns:p14="http://schemas.microsoft.com/office/powerpoint/2010/main" val="1981561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/>
          <a:stretch/>
        </p:blipFill>
        <p:spPr>
          <a:xfrm>
            <a:off x="1953400" y="3982271"/>
            <a:ext cx="7114930" cy="2523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47A6C-D3CF-486D-ACE9-4A2B7B8B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208" y="1902909"/>
            <a:ext cx="2216955" cy="4334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AFB1D-55E8-4334-B40F-7BB7B575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178" y="1939485"/>
            <a:ext cx="3627152" cy="2042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875177-5219-4467-A3DD-6F589E162C44}"/>
              </a:ext>
            </a:extLst>
          </p:cNvPr>
          <p:cNvSpPr txBox="1"/>
          <p:nvPr/>
        </p:nvSpPr>
        <p:spPr>
          <a:xfrm>
            <a:off x="552379" y="2001040"/>
            <a:ext cx="3264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Key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Referential</a:t>
            </a:r>
            <a:r>
              <a:rPr lang="en-US" sz="2000" b="1"/>
              <a:t>: N/A</a:t>
            </a:r>
          </a:p>
          <a:p>
            <a:r>
              <a:rPr lang="en-US" sz="2000"/>
              <a:t>Semantic: </a:t>
            </a:r>
            <a:r>
              <a:rPr lang="en-US" sz="2000" b="1"/>
              <a:t>N/A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C8A4D-4139-404F-AA55-656B37744029}"/>
              </a:ext>
            </a:extLst>
          </p:cNvPr>
          <p:cNvSpPr txBox="1"/>
          <p:nvPr/>
        </p:nvSpPr>
        <p:spPr>
          <a:xfrm>
            <a:off x="254177" y="1539375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201C7A-0F1F-E147-8CCF-3324A2A39485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DBBED-6430-D14C-B299-064E47ED4B98}"/>
              </a:ext>
            </a:extLst>
          </p:cNvPr>
          <p:cNvSpPr/>
          <p:nvPr/>
        </p:nvSpPr>
        <p:spPr>
          <a:xfrm>
            <a:off x="502920" y="777398"/>
            <a:ext cx="6309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Delete the WORKS_ON tuples with ESSN = 333445555</a:t>
            </a:r>
            <a:endParaRPr lang="en-AU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C8760B-F41A-E548-B565-F1B87594ADCD}"/>
              </a:ext>
            </a:extLst>
          </p:cNvPr>
          <p:cNvCxnSpPr/>
          <p:nvPr/>
        </p:nvCxnSpPr>
        <p:spPr>
          <a:xfrm>
            <a:off x="9511862" y="3648953"/>
            <a:ext cx="19233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D59635-7F74-4B4E-B09C-C5AEE2656DC4}"/>
              </a:ext>
            </a:extLst>
          </p:cNvPr>
          <p:cNvCxnSpPr/>
          <p:nvPr/>
        </p:nvCxnSpPr>
        <p:spPr>
          <a:xfrm>
            <a:off x="9522372" y="3894798"/>
            <a:ext cx="19233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B9F162-4936-1843-B494-5EFD9CF7651B}"/>
              </a:ext>
            </a:extLst>
          </p:cNvPr>
          <p:cNvCxnSpPr/>
          <p:nvPr/>
        </p:nvCxnSpPr>
        <p:spPr>
          <a:xfrm>
            <a:off x="9517122" y="4120768"/>
            <a:ext cx="19233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44FDEC-9DEF-F14D-B13C-DCEA9A8C6F97}"/>
              </a:ext>
            </a:extLst>
          </p:cNvPr>
          <p:cNvCxnSpPr/>
          <p:nvPr/>
        </p:nvCxnSpPr>
        <p:spPr>
          <a:xfrm>
            <a:off x="9522380" y="4357248"/>
            <a:ext cx="19233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7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001" y="1232195"/>
            <a:ext cx="5581400" cy="433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5010394" y="4213392"/>
            <a:ext cx="7114930" cy="252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47A6C-D3CF-486D-ACE9-4A2B7B8BD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1110" y="667091"/>
            <a:ext cx="1944792" cy="3802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C22ED-018F-4188-93AF-4929FB9F71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99" r="38849" b="22537"/>
          <a:stretch/>
        </p:blipFill>
        <p:spPr>
          <a:xfrm>
            <a:off x="5647705" y="2923190"/>
            <a:ext cx="4153983" cy="1286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A746B-ADDE-4FE4-90E7-1653A12248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4493"/>
          <a:stretch/>
        </p:blipFill>
        <p:spPr>
          <a:xfrm>
            <a:off x="5767257" y="957769"/>
            <a:ext cx="4141482" cy="1965421"/>
          </a:xfrm>
          <a:prstGeom prst="rect">
            <a:avLst/>
          </a:prstGeom>
        </p:spPr>
      </p:pic>
      <p:sp>
        <p:nvSpPr>
          <p:cNvPr id="14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4B274-CF12-574D-B6B8-CA878962D984}"/>
              </a:ext>
            </a:extLst>
          </p:cNvPr>
          <p:cNvSpPr/>
          <p:nvPr/>
        </p:nvSpPr>
        <p:spPr>
          <a:xfrm>
            <a:off x="502920" y="777398"/>
            <a:ext cx="6309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Delete the EMPLOYEE tuple with SSN = 9876543321</a:t>
            </a:r>
            <a:endParaRPr lang="en-AU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F62C4-B06F-074D-A87D-8F7612D0168D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B7</a:t>
            </a:r>
          </a:p>
        </p:txBody>
      </p:sp>
    </p:spTree>
    <p:extLst>
      <p:ext uri="{BB962C8B-B14F-4D97-AF65-F5344CB8AC3E}">
        <p14:creationId xmlns:p14="http://schemas.microsoft.com/office/powerpoint/2010/main" val="229145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/>
          <a:stretch/>
        </p:blipFill>
        <p:spPr>
          <a:xfrm>
            <a:off x="2686379" y="4129206"/>
            <a:ext cx="7114930" cy="2523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47A6C-D3CF-486D-ACE9-4A2B7B8B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17" y="957769"/>
            <a:ext cx="2216955" cy="4334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C22ED-018F-4188-93AF-4929FB9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8" r="38358" b="22537"/>
          <a:stretch/>
        </p:blipFill>
        <p:spPr>
          <a:xfrm>
            <a:off x="5795945" y="3016502"/>
            <a:ext cx="3977932" cy="1222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A746B-ADDE-4FE4-90E7-1653A1224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93"/>
          <a:stretch/>
        </p:blipFill>
        <p:spPr>
          <a:xfrm>
            <a:off x="5473969" y="994345"/>
            <a:ext cx="4261034" cy="2022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47FEE3-979D-454A-B341-0AB80B5C147F}"/>
              </a:ext>
            </a:extLst>
          </p:cNvPr>
          <p:cNvSpPr txBox="1"/>
          <p:nvPr/>
        </p:nvSpPr>
        <p:spPr>
          <a:xfrm>
            <a:off x="159402" y="1395851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24A2A-C5EA-45A8-A74C-13A22B291405}"/>
              </a:ext>
            </a:extLst>
          </p:cNvPr>
          <p:cNvSpPr txBox="1"/>
          <p:nvPr/>
        </p:nvSpPr>
        <p:spPr>
          <a:xfrm>
            <a:off x="457604" y="1857516"/>
            <a:ext cx="5107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Entity: </a:t>
            </a:r>
            <a:r>
              <a:rPr lang="en-US" sz="2000" b="1"/>
              <a:t>N/A</a:t>
            </a:r>
            <a:br>
              <a:rPr lang="en-US" sz="2000"/>
            </a:br>
            <a:r>
              <a:rPr lang="en-US" sz="2000"/>
              <a:t>Key: </a:t>
            </a:r>
            <a:r>
              <a:rPr lang="en-US" sz="2000" b="1"/>
              <a:t>N/A</a:t>
            </a:r>
            <a:br>
              <a:rPr lang="en-US" sz="2000"/>
            </a:br>
            <a:r>
              <a:rPr lang="en-US" sz="2000" b="1"/>
              <a:t>Referential: Other tuples ref. '987654321’</a:t>
            </a:r>
          </a:p>
          <a:p>
            <a:r>
              <a:rPr lang="en-US" sz="2000"/>
              <a:t>Semantic: </a:t>
            </a:r>
            <a:r>
              <a:rPr lang="en-US" sz="2000" b="1"/>
              <a:t>N/A 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6349A0-B898-004D-B637-326E6AD32B43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BF330D-EB2E-634A-8CAD-2D48AAE264D0}"/>
              </a:ext>
            </a:extLst>
          </p:cNvPr>
          <p:cNvSpPr/>
          <p:nvPr/>
        </p:nvSpPr>
        <p:spPr>
          <a:xfrm>
            <a:off x="502920" y="777398"/>
            <a:ext cx="6309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Delete the EMPLOYEE tuple with SSN = 9876543321</a:t>
            </a:r>
            <a:endParaRPr lang="en-AU" sz="16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C9809-C7FD-8442-B5E6-937007B1D128}"/>
              </a:ext>
            </a:extLst>
          </p:cNvPr>
          <p:cNvCxnSpPr>
            <a:cxnSpLocks/>
          </p:cNvCxnSpPr>
          <p:nvPr/>
        </p:nvCxnSpPr>
        <p:spPr>
          <a:xfrm>
            <a:off x="2770239" y="5488264"/>
            <a:ext cx="68046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D0C3CC-57CF-A44B-A1FE-87DDF23434F1}"/>
              </a:ext>
            </a:extLst>
          </p:cNvPr>
          <p:cNvSpPr/>
          <p:nvPr/>
        </p:nvSpPr>
        <p:spPr>
          <a:xfrm>
            <a:off x="8501835" y="5152644"/>
            <a:ext cx="820841" cy="19863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B0D9F1-339C-5B4C-BB9B-B3D25A9E989D}"/>
              </a:ext>
            </a:extLst>
          </p:cNvPr>
          <p:cNvSpPr/>
          <p:nvPr/>
        </p:nvSpPr>
        <p:spPr>
          <a:xfrm>
            <a:off x="7714593" y="3700391"/>
            <a:ext cx="914400" cy="24409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DAA1A-5328-4542-96FC-62311390C0A2}"/>
              </a:ext>
            </a:extLst>
          </p:cNvPr>
          <p:cNvSpPr/>
          <p:nvPr/>
        </p:nvSpPr>
        <p:spPr>
          <a:xfrm>
            <a:off x="5565228" y="2046480"/>
            <a:ext cx="914400" cy="2651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349F0A-487B-F34A-978E-2F6D579A91AF}"/>
              </a:ext>
            </a:extLst>
          </p:cNvPr>
          <p:cNvSpPr/>
          <p:nvPr/>
        </p:nvSpPr>
        <p:spPr>
          <a:xfrm>
            <a:off x="9921113" y="4487918"/>
            <a:ext cx="1009646" cy="24631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6CA3B7-7D99-9748-A2F9-C09C139AC3A8}"/>
              </a:ext>
            </a:extLst>
          </p:cNvPr>
          <p:cNvSpPr/>
          <p:nvPr/>
        </p:nvSpPr>
        <p:spPr>
          <a:xfrm>
            <a:off x="9921113" y="4718463"/>
            <a:ext cx="1009646" cy="24631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E66B1F-6906-844D-893B-24BA0A0F0214}"/>
              </a:ext>
            </a:extLst>
          </p:cNvPr>
          <p:cNvSpPr/>
          <p:nvPr/>
        </p:nvSpPr>
        <p:spPr>
          <a:xfrm>
            <a:off x="8504029" y="6091698"/>
            <a:ext cx="829157" cy="2250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146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10" y="1703609"/>
            <a:ext cx="6066214" cy="4711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582970" y="3981704"/>
            <a:ext cx="7407273" cy="2626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C22ED-018F-4188-93AF-4929FB9F71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98" r="38358" b="22537"/>
          <a:stretch/>
        </p:blipFill>
        <p:spPr>
          <a:xfrm>
            <a:off x="7141045" y="2008252"/>
            <a:ext cx="4810372" cy="1477812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B93F79-B33E-5E4E-9D4D-0F60A50EAC86}"/>
              </a:ext>
            </a:extLst>
          </p:cNvPr>
          <p:cNvSpPr/>
          <p:nvPr/>
        </p:nvSpPr>
        <p:spPr>
          <a:xfrm>
            <a:off x="502920" y="777398"/>
            <a:ext cx="7106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Modify the MGRSSN and MGRSTARTDATE of the DEPARTMENT tuple with DNUMBER = 5 to 123456789 and ‘1988-10-01’ respectively</a:t>
            </a:r>
            <a:endParaRPr lang="en-AU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9A7D2-5D3D-364D-BE0D-5D14D1840BB2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B8</a:t>
            </a:r>
          </a:p>
        </p:txBody>
      </p:sp>
    </p:spTree>
    <p:extLst>
      <p:ext uri="{BB962C8B-B14F-4D97-AF65-F5344CB8AC3E}">
        <p14:creationId xmlns:p14="http://schemas.microsoft.com/office/powerpoint/2010/main" val="234944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C731-3612-4811-8A30-D158689D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582970" y="3909311"/>
            <a:ext cx="7407273" cy="2626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C22ED-018F-4188-93AF-4929FB9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98" r="38358" b="22537"/>
          <a:stretch/>
        </p:blipFill>
        <p:spPr>
          <a:xfrm>
            <a:off x="4582970" y="1920455"/>
            <a:ext cx="4810372" cy="1477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35E55-972B-4453-8CC5-9528C87BE465}"/>
              </a:ext>
            </a:extLst>
          </p:cNvPr>
          <p:cNvSpPr txBox="1"/>
          <p:nvPr/>
        </p:nvSpPr>
        <p:spPr>
          <a:xfrm>
            <a:off x="363905" y="1920455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89769-2327-4BD8-A764-8ECB50139C1B}"/>
              </a:ext>
            </a:extLst>
          </p:cNvPr>
          <p:cNvSpPr txBox="1"/>
          <p:nvPr/>
        </p:nvSpPr>
        <p:spPr>
          <a:xfrm>
            <a:off x="662107" y="2382120"/>
            <a:ext cx="4236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Entity: </a:t>
            </a:r>
            <a:r>
              <a:rPr lang="en-US" sz="2000" b="1"/>
              <a:t>N/A</a:t>
            </a:r>
            <a:br>
              <a:rPr lang="en-US" sz="2000"/>
            </a:br>
            <a:r>
              <a:rPr lang="en-US" sz="2000"/>
              <a:t>Key: </a:t>
            </a:r>
            <a:r>
              <a:rPr lang="en-US" sz="2000" b="1"/>
              <a:t>N/A</a:t>
            </a:r>
            <a:br>
              <a:rPr lang="en-US" sz="2000"/>
            </a:br>
            <a:r>
              <a:rPr lang="en-US" sz="2000"/>
              <a:t>Referential:</a:t>
            </a:r>
            <a:r>
              <a:rPr lang="en-US" sz="2000" b="1"/>
              <a:t> N/A</a:t>
            </a:r>
          </a:p>
          <a:p>
            <a:r>
              <a:rPr lang="en-US" sz="2000"/>
              <a:t>Semantic: </a:t>
            </a:r>
            <a:r>
              <a:rPr lang="en-US" sz="2000" b="1"/>
              <a:t>N/A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682C6-F599-CB44-918A-D8DD089BC953}"/>
              </a:ext>
            </a:extLst>
          </p:cNvPr>
          <p:cNvSpPr/>
          <p:nvPr/>
        </p:nvSpPr>
        <p:spPr>
          <a:xfrm>
            <a:off x="502920" y="777398"/>
            <a:ext cx="7106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Modify the MGRSSN and MGRSTARTDATE of the DEPARTMENT tuple with DNUMBER = 5 to 123456789 and ‘1988-10-01’ respectively</a:t>
            </a:r>
            <a:endParaRPr lang="en-AU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7998D3-0981-0449-85E0-140B1CED7EE8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FC93B-3350-E946-AC4A-6D9CE72A0FFC}"/>
              </a:ext>
            </a:extLst>
          </p:cNvPr>
          <p:cNvSpPr txBox="1"/>
          <p:nvPr/>
        </p:nvSpPr>
        <p:spPr>
          <a:xfrm>
            <a:off x="6936828" y="2494964"/>
            <a:ext cx="10089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100"/>
              <a:t>123456789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6483B-4BE7-074C-BD45-9A34FEB630C0}"/>
              </a:ext>
            </a:extLst>
          </p:cNvPr>
          <p:cNvSpPr txBox="1"/>
          <p:nvPr/>
        </p:nvSpPr>
        <p:spPr>
          <a:xfrm>
            <a:off x="8165085" y="2515984"/>
            <a:ext cx="10089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100"/>
              <a:t>1988-10-01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CB1C50-7711-5C48-8832-FC4A5E9F0613}"/>
              </a:ext>
            </a:extLst>
          </p:cNvPr>
          <p:cNvSpPr/>
          <p:nvPr/>
        </p:nvSpPr>
        <p:spPr>
          <a:xfrm>
            <a:off x="6905297" y="2495378"/>
            <a:ext cx="1040524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F4A70-D330-8248-8ABE-81F07D3A16CD}"/>
              </a:ext>
            </a:extLst>
          </p:cNvPr>
          <p:cNvSpPr/>
          <p:nvPr/>
        </p:nvSpPr>
        <p:spPr>
          <a:xfrm>
            <a:off x="6311463" y="4434537"/>
            <a:ext cx="919654" cy="2822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93955A-D89E-4641-8119-786F1931352D}"/>
              </a:ext>
            </a:extLst>
          </p:cNvPr>
          <p:cNvCxnSpPr/>
          <p:nvPr/>
        </p:nvCxnSpPr>
        <p:spPr>
          <a:xfrm>
            <a:off x="8029903" y="2752887"/>
            <a:ext cx="12297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933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B4352-8887-4032-97FD-54B9C4D1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857" y="1674021"/>
            <a:ext cx="5581400" cy="4334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8A220-D3CE-491B-88CF-3784C22C1D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498982" y="3580756"/>
            <a:ext cx="7676933" cy="2722429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B9E5-CAD9-7D44-B9D9-9A76979DD007}"/>
              </a:ext>
            </a:extLst>
          </p:cNvPr>
          <p:cNvSpPr/>
          <p:nvPr/>
        </p:nvSpPr>
        <p:spPr>
          <a:xfrm>
            <a:off x="502920" y="777398"/>
            <a:ext cx="7106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Modify the SUPERSSN attribute of the EMPLOYEE tuple with SSN = 999887777 to 943775543</a:t>
            </a:r>
            <a:endParaRPr lang="en-AU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6CF9C9-9E74-EE44-B2D2-9CB8673297D8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B9</a:t>
            </a:r>
          </a:p>
        </p:txBody>
      </p:sp>
    </p:spTree>
    <p:extLst>
      <p:ext uri="{BB962C8B-B14F-4D97-AF65-F5344CB8AC3E}">
        <p14:creationId xmlns:p14="http://schemas.microsoft.com/office/powerpoint/2010/main" val="203924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C95EB-E2A5-4871-A467-E74456C9C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8440" y="2382691"/>
            <a:ext cx="4116675" cy="106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538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Non-Primary  Key Attribute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118042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78A220-D3CE-491B-88CF-3784C22C1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03"/>
          <a:stretch/>
        </p:blipFill>
        <p:spPr>
          <a:xfrm>
            <a:off x="4982100" y="2303871"/>
            <a:ext cx="7081884" cy="251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D3A8D-DDED-4290-84AB-528414FA6649}"/>
              </a:ext>
            </a:extLst>
          </p:cNvPr>
          <p:cNvSpPr txBox="1"/>
          <p:nvPr/>
        </p:nvSpPr>
        <p:spPr>
          <a:xfrm>
            <a:off x="185857" y="2303870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836B-2A6D-488D-A660-9BC674D66818}"/>
              </a:ext>
            </a:extLst>
          </p:cNvPr>
          <p:cNvSpPr txBox="1"/>
          <p:nvPr/>
        </p:nvSpPr>
        <p:spPr>
          <a:xfrm>
            <a:off x="484059" y="2765535"/>
            <a:ext cx="45073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Entity: </a:t>
            </a:r>
            <a:r>
              <a:rPr lang="en-US" sz="2000" b="1"/>
              <a:t>N/A</a:t>
            </a:r>
            <a:br>
              <a:rPr lang="en-US" sz="2000"/>
            </a:br>
            <a:r>
              <a:rPr lang="en-US" sz="2000"/>
              <a:t>Key: </a:t>
            </a:r>
            <a:r>
              <a:rPr lang="en-US" sz="2000" b="1"/>
              <a:t>N/A</a:t>
            </a:r>
            <a:br>
              <a:rPr lang="en-US" sz="2000"/>
            </a:br>
            <a:r>
              <a:rPr lang="en-US" sz="2000" b="1"/>
              <a:t>Referential: Tuple for '943775543’ ?</a:t>
            </a:r>
          </a:p>
          <a:p>
            <a:r>
              <a:rPr lang="en-US" sz="2000"/>
              <a:t>Semantic: </a:t>
            </a:r>
            <a:r>
              <a:rPr lang="en-US" sz="2000" b="1"/>
              <a:t>N/A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9F385-E1D3-2944-A51D-4D64DCA87659}"/>
              </a:ext>
            </a:extLst>
          </p:cNvPr>
          <p:cNvSpPr/>
          <p:nvPr/>
        </p:nvSpPr>
        <p:spPr>
          <a:xfrm>
            <a:off x="502920" y="777398"/>
            <a:ext cx="7106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Modify the SUPERSSN attribute of the EMPLOYEE tuple with SSN = 999887777 to 943775543</a:t>
            </a:r>
            <a:endParaRPr lang="en-AU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601CE-71EF-F34C-A169-8506EE47819B}"/>
              </a:ext>
            </a:extLst>
          </p:cNvPr>
          <p:cNvSpPr/>
          <p:nvPr/>
        </p:nvSpPr>
        <p:spPr>
          <a:xfrm>
            <a:off x="69410" y="777398"/>
            <a:ext cx="433510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CE35D-52ED-B54B-8C5D-07E2A29F896B}"/>
              </a:ext>
            </a:extLst>
          </p:cNvPr>
          <p:cNvSpPr txBox="1"/>
          <p:nvPr/>
        </p:nvSpPr>
        <p:spPr>
          <a:xfrm>
            <a:off x="10815568" y="3299838"/>
            <a:ext cx="8053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900"/>
              <a:t>943775543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FD7721-92A3-2540-B5F6-0E644148283E}"/>
              </a:ext>
            </a:extLst>
          </p:cNvPr>
          <p:cNvSpPr/>
          <p:nvPr/>
        </p:nvSpPr>
        <p:spPr>
          <a:xfrm>
            <a:off x="10796629" y="3286215"/>
            <a:ext cx="805345" cy="2462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609CBA-1B8D-DF42-826F-A7D906C02A0A}"/>
              </a:ext>
            </a:extLst>
          </p:cNvPr>
          <p:cNvCxnSpPr>
            <a:cxnSpLocks/>
          </p:cNvCxnSpPr>
          <p:nvPr/>
        </p:nvCxnSpPr>
        <p:spPr>
          <a:xfrm>
            <a:off x="7085280" y="2303870"/>
            <a:ext cx="0" cy="272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8CB5AD-FBBC-7F45-A648-4A6A581D5A2E}"/>
              </a:ext>
            </a:extLst>
          </p:cNvPr>
          <p:cNvCxnSpPr>
            <a:cxnSpLocks/>
          </p:cNvCxnSpPr>
          <p:nvPr/>
        </p:nvCxnSpPr>
        <p:spPr>
          <a:xfrm>
            <a:off x="7085280" y="2303870"/>
            <a:ext cx="41140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41498A-0059-FC44-A72F-1A01A0BE109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1199302" y="2303870"/>
            <a:ext cx="0" cy="9823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1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9410" y="941990"/>
            <a:ext cx="534094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2" name="Rectangle 1"/>
          <p:cNvSpPr/>
          <p:nvPr/>
        </p:nvSpPr>
        <p:spPr>
          <a:xfrm>
            <a:off x="484059" y="946836"/>
            <a:ext cx="761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Insert ('</a:t>
            </a:r>
            <a:r>
              <a:rPr lang="en-AU" sz="180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ProductSuperDuperSecret</a:t>
            </a:r>
            <a:r>
              <a:rPr lang="en-AU" sz="18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', 86, 'Washington', 5) into PROJECT</a:t>
            </a:r>
            <a:endParaRPr lang="en-AU" sz="180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77271-2E5B-1142-B083-C1E81CDC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74" y="1316768"/>
            <a:ext cx="6233541" cy="4841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5C551-5B9A-3843-86D9-B92C5C9F6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972" y="1724531"/>
            <a:ext cx="4066543" cy="2290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04A1F-ED34-9542-B0A9-F1CBCFDE62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5673"/>
          <a:stretch/>
        </p:blipFill>
        <p:spPr>
          <a:xfrm>
            <a:off x="6429626" y="4333885"/>
            <a:ext cx="5620009" cy="2038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DBFA3-3218-4F4E-A4C0-F998AC590B61}"/>
              </a:ext>
            </a:extLst>
          </p:cNvPr>
          <p:cNvSpPr txBox="1"/>
          <p:nvPr/>
        </p:nvSpPr>
        <p:spPr>
          <a:xfrm>
            <a:off x="7688460" y="5788801"/>
            <a:ext cx="3642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/>
              <a:t>Departments cannot have more than three active projects at a time</a:t>
            </a:r>
          </a:p>
        </p:txBody>
      </p:sp>
    </p:spTree>
    <p:extLst>
      <p:ext uri="{BB962C8B-B14F-4D97-AF65-F5344CB8AC3E}">
        <p14:creationId xmlns:p14="http://schemas.microsoft.com/office/powerpoint/2010/main" val="71211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9410" y="941990"/>
            <a:ext cx="534094" cy="37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85857" y="71708"/>
            <a:ext cx="267425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9894C-A682-594D-8691-55A4FE93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26" y="1418584"/>
            <a:ext cx="5738461" cy="3231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4F16C-21D3-9A46-88C3-76E03F6FA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73" b="15559"/>
          <a:stretch/>
        </p:blipFill>
        <p:spPr>
          <a:xfrm>
            <a:off x="2860110" y="4981691"/>
            <a:ext cx="5890861" cy="1804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54F29-767F-E649-A837-35BD043D1284}"/>
              </a:ext>
            </a:extLst>
          </p:cNvPr>
          <p:cNvSpPr txBox="1"/>
          <p:nvPr/>
        </p:nvSpPr>
        <p:spPr>
          <a:xfrm>
            <a:off x="771835" y="2357807"/>
            <a:ext cx="503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Domain</a:t>
            </a:r>
            <a:r>
              <a:rPr lang="en-US" sz="2000" b="1"/>
              <a:t>: N/A</a:t>
            </a:r>
          </a:p>
          <a:p>
            <a:r>
              <a:rPr lang="en-US" sz="2000"/>
              <a:t>Entity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Key</a:t>
            </a:r>
            <a:r>
              <a:rPr lang="en-US" sz="2000" b="1"/>
              <a:t>: N/A</a:t>
            </a:r>
            <a:br>
              <a:rPr lang="en-US" sz="2000" b="1"/>
            </a:br>
            <a:r>
              <a:rPr lang="en-US" sz="2000"/>
              <a:t>Referential</a:t>
            </a:r>
            <a:r>
              <a:rPr lang="en-US" sz="2000" b="1"/>
              <a:t>: N/A</a:t>
            </a:r>
          </a:p>
          <a:p>
            <a:r>
              <a:rPr lang="en-US" sz="2000" b="1"/>
              <a:t>Semantic: The department “Research” 	already has 3 projects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A01E8-14BF-494D-A7EC-6CA91E86BAB0}"/>
              </a:ext>
            </a:extLst>
          </p:cNvPr>
          <p:cNvSpPr txBox="1"/>
          <p:nvPr/>
        </p:nvSpPr>
        <p:spPr>
          <a:xfrm>
            <a:off x="473633" y="1896142"/>
            <a:ext cx="229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Violations: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AD7AD6-CDFC-A144-A35E-AA00FE0ACEAC}"/>
              </a:ext>
            </a:extLst>
          </p:cNvPr>
          <p:cNvSpPr/>
          <p:nvPr/>
        </p:nvSpPr>
        <p:spPr>
          <a:xfrm>
            <a:off x="484059" y="946836"/>
            <a:ext cx="761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Insert ('</a:t>
            </a:r>
            <a:r>
              <a:rPr lang="en-AU" sz="180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ProductSuperDuperSecret</a:t>
            </a:r>
            <a:r>
              <a:rPr lang="en-AU" sz="18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', 86, 'Washington', 5) into PROJECT</a:t>
            </a:r>
            <a:endParaRPr lang="en-AU" sz="180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2793D0B-587B-C940-B325-1D811EFB5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836622"/>
              </p:ext>
            </p:extLst>
          </p:nvPr>
        </p:nvGraphicFramePr>
        <p:xfrm>
          <a:off x="5901452" y="4466996"/>
          <a:ext cx="5237980" cy="350988"/>
        </p:xfrm>
        <a:graphic>
          <a:graphicData uri="http://schemas.openxmlformats.org/drawingml/2006/table">
            <a:tbl>
              <a:tblPr firstRow="1" bandRow="1">
                <a:tableStyleId>{99FA1F31-1679-457D-9DF4-4C019C10AFB9}</a:tableStyleId>
              </a:tblPr>
              <a:tblGrid>
                <a:gridCol w="1819283">
                  <a:extLst>
                    <a:ext uri="{9D8B030D-6E8A-4147-A177-3AD203B41FA5}">
                      <a16:colId xmlns:a16="http://schemas.microsoft.com/office/drawing/2014/main" val="155371053"/>
                    </a:ext>
                  </a:extLst>
                </a:gridCol>
                <a:gridCol w="1159505">
                  <a:extLst>
                    <a:ext uri="{9D8B030D-6E8A-4147-A177-3AD203B41FA5}">
                      <a16:colId xmlns:a16="http://schemas.microsoft.com/office/drawing/2014/main" val="4289964290"/>
                    </a:ext>
                  </a:extLst>
                </a:gridCol>
                <a:gridCol w="1394768">
                  <a:extLst>
                    <a:ext uri="{9D8B030D-6E8A-4147-A177-3AD203B41FA5}">
                      <a16:colId xmlns:a16="http://schemas.microsoft.com/office/drawing/2014/main" val="608900664"/>
                    </a:ext>
                  </a:extLst>
                </a:gridCol>
                <a:gridCol w="864424">
                  <a:extLst>
                    <a:ext uri="{9D8B030D-6E8A-4147-A177-3AD203B41FA5}">
                      <a16:colId xmlns:a16="http://schemas.microsoft.com/office/drawing/2014/main" val="1395400069"/>
                    </a:ext>
                  </a:extLst>
                </a:gridCol>
              </a:tblGrid>
              <a:tr h="350988"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ProductSuperDuperSecret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Washington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10203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F34DC4F-8C6A-4441-871F-3ABE4A14C33A}"/>
              </a:ext>
            </a:extLst>
          </p:cNvPr>
          <p:cNvSpPr/>
          <p:nvPr/>
        </p:nvSpPr>
        <p:spPr>
          <a:xfrm>
            <a:off x="10270981" y="2182761"/>
            <a:ext cx="894250" cy="350988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8A97C-368F-3F4C-8798-78520DB59F54}"/>
              </a:ext>
            </a:extLst>
          </p:cNvPr>
          <p:cNvSpPr/>
          <p:nvPr/>
        </p:nvSpPr>
        <p:spPr>
          <a:xfrm>
            <a:off x="10270981" y="2534139"/>
            <a:ext cx="894250" cy="42452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883356-303B-2945-B9B7-0FC08456136B}"/>
              </a:ext>
            </a:extLst>
          </p:cNvPr>
          <p:cNvSpPr/>
          <p:nvPr/>
        </p:nvSpPr>
        <p:spPr>
          <a:xfrm>
            <a:off x="10270981" y="2959050"/>
            <a:ext cx="894250" cy="39919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48A5BB-F9DA-8C40-87F2-63469FB82D88}"/>
              </a:ext>
            </a:extLst>
          </p:cNvPr>
          <p:cNvSpPr/>
          <p:nvPr/>
        </p:nvSpPr>
        <p:spPr>
          <a:xfrm>
            <a:off x="10253008" y="4455011"/>
            <a:ext cx="894250" cy="399188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7CE6E-DDC8-F448-9FE5-211F94F3D0BF}"/>
              </a:ext>
            </a:extLst>
          </p:cNvPr>
          <p:cNvSpPr/>
          <p:nvPr/>
        </p:nvSpPr>
        <p:spPr>
          <a:xfrm>
            <a:off x="4650658" y="5628948"/>
            <a:ext cx="1052052" cy="2822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36A42-554F-DD4C-AEB7-54262A2C7C77}"/>
              </a:ext>
            </a:extLst>
          </p:cNvPr>
          <p:cNvSpPr/>
          <p:nvPr/>
        </p:nvSpPr>
        <p:spPr>
          <a:xfrm>
            <a:off x="10303704" y="4501898"/>
            <a:ext cx="789253" cy="30371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EB59C-C251-D34E-BCAE-5278FE3184AF}"/>
              </a:ext>
            </a:extLst>
          </p:cNvPr>
          <p:cNvCxnSpPr>
            <a:cxnSpLocks/>
          </p:cNvCxnSpPr>
          <p:nvPr/>
        </p:nvCxnSpPr>
        <p:spPr>
          <a:xfrm>
            <a:off x="11187131" y="2370029"/>
            <a:ext cx="271056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31CD44-5D17-8D4C-8CEA-2A8CF4BCDA12}"/>
              </a:ext>
            </a:extLst>
          </p:cNvPr>
          <p:cNvCxnSpPr>
            <a:cxnSpLocks/>
          </p:cNvCxnSpPr>
          <p:nvPr/>
        </p:nvCxnSpPr>
        <p:spPr>
          <a:xfrm>
            <a:off x="11165231" y="2793483"/>
            <a:ext cx="271056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B0B29A-7D92-7742-9353-D3D46F0C1E92}"/>
              </a:ext>
            </a:extLst>
          </p:cNvPr>
          <p:cNvCxnSpPr>
            <a:cxnSpLocks/>
          </p:cNvCxnSpPr>
          <p:nvPr/>
        </p:nvCxnSpPr>
        <p:spPr>
          <a:xfrm>
            <a:off x="11165231" y="3185837"/>
            <a:ext cx="271056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199757-B256-7640-B37B-5AF9F98A981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1139432" y="4640418"/>
            <a:ext cx="290345" cy="207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0B5C9E-E968-8149-B1CF-BA44EA8D06EC}"/>
              </a:ext>
            </a:extLst>
          </p:cNvPr>
          <p:cNvCxnSpPr>
            <a:cxnSpLocks/>
          </p:cNvCxnSpPr>
          <p:nvPr/>
        </p:nvCxnSpPr>
        <p:spPr>
          <a:xfrm>
            <a:off x="11429777" y="2370029"/>
            <a:ext cx="0" cy="275499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938FFFC-15CA-5B4D-B96A-9CB3955542DC}"/>
              </a:ext>
            </a:extLst>
          </p:cNvPr>
          <p:cNvSpPr/>
          <p:nvPr/>
        </p:nvSpPr>
        <p:spPr>
          <a:xfrm>
            <a:off x="11139432" y="5165642"/>
            <a:ext cx="702426" cy="271186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chemeClr val="tx1"/>
                </a:solidFill>
              </a:rPr>
              <a:t>4 &gt; 3</a:t>
            </a:r>
          </a:p>
        </p:txBody>
      </p:sp>
    </p:spTree>
    <p:extLst>
      <p:ext uri="{BB962C8B-B14F-4D97-AF65-F5344CB8AC3E}">
        <p14:creationId xmlns:p14="http://schemas.microsoft.com/office/powerpoint/2010/main" val="762586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847" y="2954936"/>
            <a:ext cx="3218307" cy="948129"/>
          </a:xfrm>
        </p:spPr>
        <p:txBody>
          <a:bodyPr/>
          <a:lstStyle/>
          <a:p>
            <a:r>
              <a:rPr lang="en-AU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53093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C95EB-E2A5-4871-A467-E74456C9C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8440" y="2382691"/>
            <a:ext cx="4116675" cy="106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538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Non-Primary  Key Attribute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13664-D38F-4085-909E-75DBC30E7666}"/>
              </a:ext>
            </a:extLst>
          </p:cNvPr>
          <p:cNvSpPr/>
          <p:nvPr/>
        </p:nvSpPr>
        <p:spPr>
          <a:xfrm>
            <a:off x="1752599" y="2854741"/>
            <a:ext cx="1282701" cy="592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408916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8A829-0A5D-456D-9CC0-504196A0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7" y="1941435"/>
            <a:ext cx="4183386" cy="2618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46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Non-Primary Key Attribute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24211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46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Non-Primary Key Attribute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B8A829-0A5D-456D-9CC0-504196A0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7" y="1941435"/>
            <a:ext cx="4183386" cy="26186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9F7A4-6BD7-4195-82E9-3BE038F49AE1}"/>
              </a:ext>
            </a:extLst>
          </p:cNvPr>
          <p:cNvCxnSpPr>
            <a:cxnSpLocks/>
          </p:cNvCxnSpPr>
          <p:nvPr/>
        </p:nvCxnSpPr>
        <p:spPr>
          <a:xfrm>
            <a:off x="2743200" y="4276725"/>
            <a:ext cx="0" cy="1524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861913-5EDC-45C8-9FED-B9905D3E27AB}"/>
              </a:ext>
            </a:extLst>
          </p:cNvPr>
          <p:cNvCxnSpPr>
            <a:cxnSpLocks/>
          </p:cNvCxnSpPr>
          <p:nvPr/>
        </p:nvCxnSpPr>
        <p:spPr>
          <a:xfrm flipH="1">
            <a:off x="2705100" y="4414838"/>
            <a:ext cx="2609850" cy="14287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32C073-3783-4C21-AAE3-F7C9C1B7F68C}"/>
              </a:ext>
            </a:extLst>
          </p:cNvPr>
          <p:cNvCxnSpPr>
            <a:cxnSpLocks/>
          </p:cNvCxnSpPr>
          <p:nvPr/>
        </p:nvCxnSpPr>
        <p:spPr>
          <a:xfrm flipV="1">
            <a:off x="5299231" y="3359150"/>
            <a:ext cx="0" cy="109537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AB8293-0833-4F65-9C9F-43C3438B5BEB}"/>
              </a:ext>
            </a:extLst>
          </p:cNvPr>
          <p:cNvCxnSpPr>
            <a:cxnSpLocks/>
          </p:cNvCxnSpPr>
          <p:nvPr/>
        </p:nvCxnSpPr>
        <p:spPr>
          <a:xfrm>
            <a:off x="2586038" y="3386126"/>
            <a:ext cx="2728912" cy="1005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CBE1BE-A548-46F7-B966-38B752BAF2CF}"/>
              </a:ext>
            </a:extLst>
          </p:cNvPr>
          <p:cNvCxnSpPr>
            <a:cxnSpLocks/>
          </p:cNvCxnSpPr>
          <p:nvPr/>
        </p:nvCxnSpPr>
        <p:spPr>
          <a:xfrm flipV="1">
            <a:off x="2621460" y="2847975"/>
            <a:ext cx="0" cy="558261"/>
          </a:xfrm>
          <a:prstGeom prst="line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C9EF7-B918-4A8D-9DC0-7D6545E7E7F3}"/>
              </a:ext>
            </a:extLst>
          </p:cNvPr>
          <p:cNvSpPr/>
          <p:nvPr/>
        </p:nvSpPr>
        <p:spPr>
          <a:xfrm>
            <a:off x="2126782" y="3762967"/>
            <a:ext cx="1273630" cy="52968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297845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46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Non-Primary Key Attribute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B8A829-0A5D-456D-9CC0-504196A0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7" y="1941435"/>
            <a:ext cx="4183386" cy="26186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9F7A4-6BD7-4195-82E9-3BE038F49AE1}"/>
              </a:ext>
            </a:extLst>
          </p:cNvPr>
          <p:cNvCxnSpPr>
            <a:cxnSpLocks/>
          </p:cNvCxnSpPr>
          <p:nvPr/>
        </p:nvCxnSpPr>
        <p:spPr>
          <a:xfrm>
            <a:off x="2743200" y="4276725"/>
            <a:ext cx="0" cy="1524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861913-5EDC-45C8-9FED-B9905D3E27AB}"/>
              </a:ext>
            </a:extLst>
          </p:cNvPr>
          <p:cNvCxnSpPr>
            <a:cxnSpLocks/>
          </p:cNvCxnSpPr>
          <p:nvPr/>
        </p:nvCxnSpPr>
        <p:spPr>
          <a:xfrm flipH="1">
            <a:off x="2705100" y="4414838"/>
            <a:ext cx="2609850" cy="14287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32C073-3783-4C21-AAE3-F7C9C1B7F68C}"/>
              </a:ext>
            </a:extLst>
          </p:cNvPr>
          <p:cNvCxnSpPr>
            <a:cxnSpLocks/>
          </p:cNvCxnSpPr>
          <p:nvPr/>
        </p:nvCxnSpPr>
        <p:spPr>
          <a:xfrm flipV="1">
            <a:off x="5299231" y="3359150"/>
            <a:ext cx="0" cy="109537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AB8293-0833-4F65-9C9F-43C3438B5BEB}"/>
              </a:ext>
            </a:extLst>
          </p:cNvPr>
          <p:cNvCxnSpPr>
            <a:cxnSpLocks/>
          </p:cNvCxnSpPr>
          <p:nvPr/>
        </p:nvCxnSpPr>
        <p:spPr>
          <a:xfrm>
            <a:off x="2586038" y="3386126"/>
            <a:ext cx="2728912" cy="1005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CBE1BE-A548-46F7-B966-38B752BAF2CF}"/>
              </a:ext>
            </a:extLst>
          </p:cNvPr>
          <p:cNvCxnSpPr>
            <a:cxnSpLocks/>
          </p:cNvCxnSpPr>
          <p:nvPr/>
        </p:nvCxnSpPr>
        <p:spPr>
          <a:xfrm flipV="1">
            <a:off x="2621460" y="2847975"/>
            <a:ext cx="0" cy="558261"/>
          </a:xfrm>
          <a:prstGeom prst="line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C9EF7-B918-4A8D-9DC0-7D6545E7E7F3}"/>
              </a:ext>
            </a:extLst>
          </p:cNvPr>
          <p:cNvSpPr/>
          <p:nvPr/>
        </p:nvSpPr>
        <p:spPr>
          <a:xfrm>
            <a:off x="2126782" y="3762967"/>
            <a:ext cx="1273630" cy="52968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3174F-DEB7-42F2-AA50-36333CBFEEBF}"/>
              </a:ext>
            </a:extLst>
          </p:cNvPr>
          <p:cNvSpPr txBox="1"/>
          <p:nvPr/>
        </p:nvSpPr>
        <p:spPr>
          <a:xfrm>
            <a:off x="1917906" y="5298570"/>
            <a:ext cx="55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“</a:t>
            </a:r>
            <a:r>
              <a:rPr lang="en-US" b="1" i="1" err="1">
                <a:solidFill>
                  <a:srgbClr val="7030A0"/>
                </a:solidFill>
              </a:rPr>
              <a:t>BOOK_AUTHORS.Book_id</a:t>
            </a:r>
            <a:r>
              <a:rPr lang="en-US" b="1" i="1">
                <a:solidFill>
                  <a:srgbClr val="7030A0"/>
                </a:solidFill>
              </a:rPr>
              <a:t> </a:t>
            </a:r>
            <a:r>
              <a:rPr lang="en-US" b="1" i="1"/>
              <a:t>references </a:t>
            </a:r>
            <a:r>
              <a:rPr lang="en-US" b="1" i="1" err="1"/>
              <a:t>BOOK.Book_id</a:t>
            </a:r>
            <a:r>
              <a:rPr lang="en-US" b="1" i="1"/>
              <a:t>”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222933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C164E-6933-4668-98E5-E0441B86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500" y="2773026"/>
            <a:ext cx="5746502" cy="949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41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</a:rPr>
              <a:t>Non-Primary Key Attribute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163245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F4C7DE-F4B6-AB4D-9811-4A4CFEEA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500" y="2773026"/>
            <a:ext cx="5746502" cy="9491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D0648-9921-49C2-B144-44E8D0B069C5}"/>
              </a:ext>
            </a:extLst>
          </p:cNvPr>
          <p:cNvSpPr txBox="1"/>
          <p:nvPr/>
        </p:nvSpPr>
        <p:spPr>
          <a:xfrm>
            <a:off x="9232569" y="2119792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FF58-0C42-4197-811B-D0ECDAD6389B}"/>
              </a:ext>
            </a:extLst>
          </p:cNvPr>
          <p:cNvSpPr txBox="1"/>
          <p:nvPr/>
        </p:nvSpPr>
        <p:spPr>
          <a:xfrm>
            <a:off x="9232569" y="3016794"/>
            <a:ext cx="229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Foreign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8BF53-52A8-455E-AA70-848489C28240}"/>
              </a:ext>
            </a:extLst>
          </p:cNvPr>
          <p:cNvSpPr txBox="1"/>
          <p:nvPr/>
        </p:nvSpPr>
        <p:spPr>
          <a:xfrm>
            <a:off x="9232569" y="3913795"/>
            <a:ext cx="241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</a:rPr>
              <a:t>Non-Primary Key Attribute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E64174-AD75-4C10-B986-43E00C055457}"/>
              </a:ext>
            </a:extLst>
          </p:cNvPr>
          <p:cNvSpPr/>
          <p:nvPr/>
        </p:nvSpPr>
        <p:spPr>
          <a:xfrm>
            <a:off x="5803899" y="3129805"/>
            <a:ext cx="1530103" cy="626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19254" y="64071"/>
            <a:ext cx="689419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>
                <a:solidFill>
                  <a:schemeClr val="bg1"/>
                </a:solidFill>
              </a:rPr>
              <a:t>Section A – Recap and Review</a:t>
            </a:r>
          </a:p>
        </p:txBody>
      </p:sp>
    </p:spTree>
    <p:extLst>
      <p:ext uri="{BB962C8B-B14F-4D97-AF65-F5344CB8AC3E}">
        <p14:creationId xmlns:p14="http://schemas.microsoft.com/office/powerpoint/2010/main" val="3807237315"/>
      </p:ext>
    </p:extLst>
  </p:cSld>
  <p:clrMapOvr>
    <a:masterClrMapping/>
  </p:clrMapOvr>
</p:sld>
</file>

<file path=ppt/theme/theme1.xml><?xml version="1.0" encoding="utf-8"?>
<a:theme xmlns:a="http://schemas.openxmlformats.org/drawingml/2006/main" name="UQ2U - Room 1 White">
  <a:themeElements>
    <a:clrScheme name="UQ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udio Background (Room 1 White)">
  <a:themeElements>
    <a:clrScheme name="UQ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967</Words>
  <Application>Microsoft Office PowerPoint</Application>
  <PresentationFormat>Widescreen</PresentationFormat>
  <Paragraphs>188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UQ2U - Room 1 White</vt:lpstr>
      <vt:lpstr>Studio Background (Room 1 White)</vt:lpstr>
      <vt:lpstr>2. Relational Model  </vt:lpstr>
      <vt:lpstr>Section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B</vt:lpstr>
      <vt:lpstr>Section B – Integrity 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 Diagram</dc:title>
  <dc:creator>Emma Somogyi</dc:creator>
  <cp:lastModifiedBy>Talia Garrett-Benson</cp:lastModifiedBy>
  <cp:revision>13</cp:revision>
  <dcterms:modified xsi:type="dcterms:W3CDTF">2024-02-21T01:51:40Z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2022-03-21T03:57:04Z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ff808b58-6458-4381-8110-52d53558427c</vt:lpwstr>
  </property>
  <property fmtid="{D5CDD505-2E9C-101B-9397-08002B2CF9AE}" pid="8" name="MSIP_Label_0f488380-630a-4f55-a077-a19445e3f360_ContentBits">
    <vt:lpwstr>0</vt:lpwstr>
  </property>
</Properties>
</file>